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s/slide136.xml" ContentType="application/vnd.openxmlformats-officedocument.presentationml.slide+xml"/>
  <Override PartName="/ppt/slides/slide183.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slides/slide177.xml" ContentType="application/vnd.openxmlformats-officedocument.presentationml.slide+xml"/>
  <Override PartName="/ppt/slideLayouts/slideLayout244.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Masters/slideMaster2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241.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s/slide157.xml" ContentType="application/vnd.openxmlformats-officedocument.presentationml.slide+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s/slide167.xml" ContentType="application/vnd.openxmlformats-officedocument.presentationml.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147.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819" r:id="rId5"/>
    <p:sldMasterId id="2147483831" r:id="rId6"/>
    <p:sldMasterId id="2147484090" r:id="rId7"/>
    <p:sldMasterId id="2147484114" r:id="rId8"/>
    <p:sldMasterId id="2147484126" r:id="rId9"/>
    <p:sldMasterId id="2147484281" r:id="rId10"/>
    <p:sldMasterId id="2147484305" r:id="rId11"/>
    <p:sldMasterId id="2147484317" r:id="rId12"/>
    <p:sldMasterId id="2147484329" r:id="rId13"/>
    <p:sldMasterId id="2147484341" r:id="rId14"/>
    <p:sldMasterId id="2147484353" r:id="rId15"/>
    <p:sldMasterId id="2147484365" r:id="rId16"/>
    <p:sldMasterId id="2147484377" r:id="rId17"/>
    <p:sldMasterId id="2147484389" r:id="rId18"/>
    <p:sldMasterId id="2147484401" r:id="rId19"/>
    <p:sldMasterId id="2147484413" r:id="rId20"/>
    <p:sldMasterId id="2147484425" r:id="rId21"/>
    <p:sldMasterId id="2147484437" r:id="rId22"/>
    <p:sldMasterId id="2147484449" r:id="rId23"/>
    <p:sldMasterId id="2147484461" r:id="rId24"/>
  </p:sldMasterIdLst>
  <p:notesMasterIdLst>
    <p:notesMasterId r:id="rId219"/>
  </p:notesMasterIdLst>
  <p:sldIdLst>
    <p:sldId id="589" r:id="rId25"/>
    <p:sldId id="568" r:id="rId26"/>
    <p:sldId id="569" r:id="rId27"/>
    <p:sldId id="570" r:id="rId28"/>
    <p:sldId id="571" r:id="rId29"/>
    <p:sldId id="572" r:id="rId30"/>
    <p:sldId id="573" r:id="rId31"/>
    <p:sldId id="574" r:id="rId32"/>
    <p:sldId id="400" r:id="rId33"/>
    <p:sldId id="309" r:id="rId34"/>
    <p:sldId id="401" r:id="rId35"/>
    <p:sldId id="402" r:id="rId36"/>
    <p:sldId id="755" r:id="rId37"/>
    <p:sldId id="756" r:id="rId38"/>
    <p:sldId id="757" r:id="rId39"/>
    <p:sldId id="758" r:id="rId40"/>
    <p:sldId id="759" r:id="rId41"/>
    <p:sldId id="697" r:id="rId42"/>
    <p:sldId id="721" r:id="rId43"/>
    <p:sldId id="698" r:id="rId44"/>
    <p:sldId id="699" r:id="rId45"/>
    <p:sldId id="700" r:id="rId46"/>
    <p:sldId id="701" r:id="rId47"/>
    <p:sldId id="702" r:id="rId48"/>
    <p:sldId id="703" r:id="rId49"/>
    <p:sldId id="704" r:id="rId50"/>
    <p:sldId id="705" r:id="rId51"/>
    <p:sldId id="689" r:id="rId52"/>
    <p:sldId id="690" r:id="rId53"/>
    <p:sldId id="691" r:id="rId54"/>
    <p:sldId id="615" r:id="rId55"/>
    <p:sldId id="706" r:id="rId56"/>
    <p:sldId id="707" r:id="rId57"/>
    <p:sldId id="708" r:id="rId58"/>
    <p:sldId id="709" r:id="rId59"/>
    <p:sldId id="710" r:id="rId60"/>
    <p:sldId id="711" r:id="rId61"/>
    <p:sldId id="712" r:id="rId62"/>
    <p:sldId id="713" r:id="rId63"/>
    <p:sldId id="771" r:id="rId64"/>
    <p:sldId id="772" r:id="rId65"/>
    <p:sldId id="773" r:id="rId66"/>
    <p:sldId id="774" r:id="rId67"/>
    <p:sldId id="775" r:id="rId68"/>
    <p:sldId id="776" r:id="rId69"/>
    <p:sldId id="777" r:id="rId70"/>
    <p:sldId id="778" r:id="rId71"/>
    <p:sldId id="779" r:id="rId72"/>
    <p:sldId id="780" r:id="rId73"/>
    <p:sldId id="781" r:id="rId74"/>
    <p:sldId id="782" r:id="rId75"/>
    <p:sldId id="786" r:id="rId76"/>
    <p:sldId id="787" r:id="rId77"/>
    <p:sldId id="788" r:id="rId78"/>
    <p:sldId id="789" r:id="rId79"/>
    <p:sldId id="790" r:id="rId80"/>
    <p:sldId id="791" r:id="rId81"/>
    <p:sldId id="792" r:id="rId82"/>
    <p:sldId id="793" r:id="rId83"/>
    <p:sldId id="794" r:id="rId84"/>
    <p:sldId id="795" r:id="rId85"/>
    <p:sldId id="796" r:id="rId86"/>
    <p:sldId id="797" r:id="rId87"/>
    <p:sldId id="798" r:id="rId88"/>
    <p:sldId id="799" r:id="rId89"/>
    <p:sldId id="800" r:id="rId90"/>
    <p:sldId id="801" r:id="rId91"/>
    <p:sldId id="802" r:id="rId92"/>
    <p:sldId id="803" r:id="rId93"/>
    <p:sldId id="804" r:id="rId94"/>
    <p:sldId id="805" r:id="rId95"/>
    <p:sldId id="806" r:id="rId96"/>
    <p:sldId id="807" r:id="rId97"/>
    <p:sldId id="808" r:id="rId98"/>
    <p:sldId id="809" r:id="rId99"/>
    <p:sldId id="810" r:id="rId100"/>
    <p:sldId id="811" r:id="rId101"/>
    <p:sldId id="812" r:id="rId102"/>
    <p:sldId id="813" r:id="rId103"/>
    <p:sldId id="814" r:id="rId104"/>
    <p:sldId id="815" r:id="rId105"/>
    <p:sldId id="816" r:id="rId106"/>
    <p:sldId id="817" r:id="rId107"/>
    <p:sldId id="818" r:id="rId108"/>
    <p:sldId id="819" r:id="rId109"/>
    <p:sldId id="820" r:id="rId110"/>
    <p:sldId id="821" r:id="rId111"/>
    <p:sldId id="822" r:id="rId112"/>
    <p:sldId id="823" r:id="rId113"/>
    <p:sldId id="824" r:id="rId114"/>
    <p:sldId id="825" r:id="rId115"/>
    <p:sldId id="826" r:id="rId116"/>
    <p:sldId id="827" r:id="rId117"/>
    <p:sldId id="828" r:id="rId118"/>
    <p:sldId id="829" r:id="rId119"/>
    <p:sldId id="830" r:id="rId120"/>
    <p:sldId id="831" r:id="rId121"/>
    <p:sldId id="832" r:id="rId122"/>
    <p:sldId id="833" r:id="rId123"/>
    <p:sldId id="835" r:id="rId124"/>
    <p:sldId id="836" r:id="rId125"/>
    <p:sldId id="837" r:id="rId126"/>
    <p:sldId id="838" r:id="rId127"/>
    <p:sldId id="839" r:id="rId128"/>
    <p:sldId id="840" r:id="rId129"/>
    <p:sldId id="841" r:id="rId130"/>
    <p:sldId id="842" r:id="rId131"/>
    <p:sldId id="843" r:id="rId132"/>
    <p:sldId id="846" r:id="rId133"/>
    <p:sldId id="847" r:id="rId134"/>
    <p:sldId id="848" r:id="rId135"/>
    <p:sldId id="849" r:id="rId136"/>
    <p:sldId id="850" r:id="rId137"/>
    <p:sldId id="851" r:id="rId138"/>
    <p:sldId id="853" r:id="rId139"/>
    <p:sldId id="854" r:id="rId140"/>
    <p:sldId id="855" r:id="rId141"/>
    <p:sldId id="856" r:id="rId142"/>
    <p:sldId id="857" r:id="rId143"/>
    <p:sldId id="616" r:id="rId144"/>
    <p:sldId id="617" r:id="rId145"/>
    <p:sldId id="618" r:id="rId146"/>
    <p:sldId id="619" r:id="rId147"/>
    <p:sldId id="620" r:id="rId148"/>
    <p:sldId id="621" r:id="rId149"/>
    <p:sldId id="622" r:id="rId150"/>
    <p:sldId id="623" r:id="rId151"/>
    <p:sldId id="624" r:id="rId152"/>
    <p:sldId id="625" r:id="rId153"/>
    <p:sldId id="626" r:id="rId154"/>
    <p:sldId id="627" r:id="rId155"/>
    <p:sldId id="682" r:id="rId156"/>
    <p:sldId id="683" r:id="rId157"/>
    <p:sldId id="684" r:id="rId158"/>
    <p:sldId id="411" r:id="rId159"/>
    <p:sldId id="412" r:id="rId160"/>
    <p:sldId id="580" r:id="rId161"/>
    <p:sldId id="581" r:id="rId162"/>
    <p:sldId id="582" r:id="rId163"/>
    <p:sldId id="583" r:id="rId164"/>
    <p:sldId id="584" r:id="rId165"/>
    <p:sldId id="585" r:id="rId166"/>
    <p:sldId id="419" r:id="rId167"/>
    <p:sldId id="760" r:id="rId168"/>
    <p:sldId id="469" r:id="rId169"/>
    <p:sldId id="470" r:id="rId170"/>
    <p:sldId id="471" r:id="rId171"/>
    <p:sldId id="472" r:id="rId172"/>
    <p:sldId id="473" r:id="rId173"/>
    <p:sldId id="474" r:id="rId174"/>
    <p:sldId id="475" r:id="rId175"/>
    <p:sldId id="476" r:id="rId176"/>
    <p:sldId id="477" r:id="rId177"/>
    <p:sldId id="478" r:id="rId178"/>
    <p:sldId id="479" r:id="rId179"/>
    <p:sldId id="480" r:id="rId180"/>
    <p:sldId id="481" r:id="rId181"/>
    <p:sldId id="482" r:id="rId182"/>
    <p:sldId id="483" r:id="rId183"/>
    <p:sldId id="484" r:id="rId184"/>
    <p:sldId id="485" r:id="rId185"/>
    <p:sldId id="486" r:id="rId186"/>
    <p:sldId id="487" r:id="rId187"/>
    <p:sldId id="722" r:id="rId188"/>
    <p:sldId id="723" r:id="rId189"/>
    <p:sldId id="724" r:id="rId190"/>
    <p:sldId id="725" r:id="rId191"/>
    <p:sldId id="726" r:id="rId192"/>
    <p:sldId id="727" r:id="rId193"/>
    <p:sldId id="728" r:id="rId194"/>
    <p:sldId id="729" r:id="rId195"/>
    <p:sldId id="730" r:id="rId196"/>
    <p:sldId id="731" r:id="rId197"/>
    <p:sldId id="732" r:id="rId198"/>
    <p:sldId id="748" r:id="rId199"/>
    <p:sldId id="734" r:id="rId200"/>
    <p:sldId id="735" r:id="rId201"/>
    <p:sldId id="736" r:id="rId202"/>
    <p:sldId id="737" r:id="rId203"/>
    <p:sldId id="738" r:id="rId204"/>
    <p:sldId id="749" r:id="rId205"/>
    <p:sldId id="740" r:id="rId206"/>
    <p:sldId id="741" r:id="rId207"/>
    <p:sldId id="742" r:id="rId208"/>
    <p:sldId id="750" r:id="rId209"/>
    <p:sldId id="744" r:id="rId210"/>
    <p:sldId id="745" r:id="rId211"/>
    <p:sldId id="746" r:id="rId212"/>
    <p:sldId id="642" r:id="rId213"/>
    <p:sldId id="375" r:id="rId214"/>
    <p:sldId id="761" r:id="rId215"/>
    <p:sldId id="762" r:id="rId216"/>
    <p:sldId id="763" r:id="rId217"/>
    <p:sldId id="764" r:id="rId218"/>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0C14FF"/>
    <a:srgbClr val="CCFFCC"/>
    <a:srgbClr val="FFFF66"/>
    <a:srgbClr val="FFFF99"/>
    <a:srgbClr val="FFCC99"/>
    <a:srgbClr val="FFBF0F"/>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2" autoAdjust="0"/>
    <p:restoredTop sz="90929"/>
  </p:normalViewPr>
  <p:slideViewPr>
    <p:cSldViewPr showGuides="1">
      <p:cViewPr>
        <p:scale>
          <a:sx n="70" d="100"/>
          <a:sy n="70" d="100"/>
        </p:scale>
        <p:origin x="-12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slide" Target="slides/slide135.xml"/><Relationship Id="rId170" Type="http://schemas.openxmlformats.org/officeDocument/2006/relationships/slide" Target="slides/slide146.xml"/><Relationship Id="rId191" Type="http://schemas.openxmlformats.org/officeDocument/2006/relationships/slide" Target="slides/slide167.xml"/><Relationship Id="rId205" Type="http://schemas.openxmlformats.org/officeDocument/2006/relationships/slide" Target="slides/slide181.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160" Type="http://schemas.openxmlformats.org/officeDocument/2006/relationships/slide" Target="slides/slide136.xml"/><Relationship Id="rId181" Type="http://schemas.openxmlformats.org/officeDocument/2006/relationships/slide" Target="slides/slide157.xml"/><Relationship Id="rId216" Type="http://schemas.openxmlformats.org/officeDocument/2006/relationships/slide" Target="slides/slide192.xml"/><Relationship Id="rId211" Type="http://schemas.openxmlformats.org/officeDocument/2006/relationships/slide" Target="slides/slide187.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slide" Target="slides/slide131.xml"/><Relationship Id="rId171" Type="http://schemas.openxmlformats.org/officeDocument/2006/relationships/slide" Target="slides/slide147.xml"/><Relationship Id="rId176" Type="http://schemas.openxmlformats.org/officeDocument/2006/relationships/slide" Target="slides/slide152.xml"/><Relationship Id="rId192" Type="http://schemas.openxmlformats.org/officeDocument/2006/relationships/slide" Target="slides/slide168.xml"/><Relationship Id="rId197" Type="http://schemas.openxmlformats.org/officeDocument/2006/relationships/slide" Target="slides/slide173.xml"/><Relationship Id="rId206" Type="http://schemas.openxmlformats.org/officeDocument/2006/relationships/slide" Target="slides/slide182.xml"/><Relationship Id="rId201" Type="http://schemas.openxmlformats.org/officeDocument/2006/relationships/slide" Target="slides/slide177.xml"/><Relationship Id="rId222"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openxmlformats.org/officeDocument/2006/relationships/slide" Target="slides/slide137.xml"/><Relationship Id="rId166" Type="http://schemas.openxmlformats.org/officeDocument/2006/relationships/slide" Target="slides/slide142.xml"/><Relationship Id="rId182" Type="http://schemas.openxmlformats.org/officeDocument/2006/relationships/slide" Target="slides/slide158.xml"/><Relationship Id="rId187" Type="http://schemas.openxmlformats.org/officeDocument/2006/relationships/slide" Target="slides/slide163.xml"/><Relationship Id="rId217" Type="http://schemas.openxmlformats.org/officeDocument/2006/relationships/slide" Target="slides/slide193.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8.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slide" Target="slides/slide174.xml"/><Relationship Id="rId172" Type="http://schemas.openxmlformats.org/officeDocument/2006/relationships/slide" Target="slides/slide148.xml"/><Relationship Id="rId193" Type="http://schemas.openxmlformats.org/officeDocument/2006/relationships/slide" Target="slides/slide169.xml"/><Relationship Id="rId202" Type="http://schemas.openxmlformats.org/officeDocument/2006/relationships/slide" Target="slides/slide178.xml"/><Relationship Id="rId207" Type="http://schemas.openxmlformats.org/officeDocument/2006/relationships/slide" Target="slides/slide183.xml"/><Relationship Id="rId223"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slide" Target="slides/slide138.xml"/><Relationship Id="rId183" Type="http://schemas.openxmlformats.org/officeDocument/2006/relationships/slide" Target="slides/slide159.xml"/><Relationship Id="rId213" Type="http://schemas.openxmlformats.org/officeDocument/2006/relationships/slide" Target="slides/slide189.xml"/><Relationship Id="rId218"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slide" Target="slides/slide149.xml"/><Relationship Id="rId194" Type="http://schemas.openxmlformats.org/officeDocument/2006/relationships/slide" Target="slides/slide170.xml"/><Relationship Id="rId199" Type="http://schemas.openxmlformats.org/officeDocument/2006/relationships/slide" Target="slides/slide175.xml"/><Relationship Id="rId203" Type="http://schemas.openxmlformats.org/officeDocument/2006/relationships/slide" Target="slides/slide179.xml"/><Relationship Id="rId208" Type="http://schemas.openxmlformats.org/officeDocument/2006/relationships/slide" Target="slides/slide18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189" Type="http://schemas.openxmlformats.org/officeDocument/2006/relationships/slide" Target="slides/slide165.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90.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slide" Target="slides/slide155.xml"/><Relationship Id="rId195" Type="http://schemas.openxmlformats.org/officeDocument/2006/relationships/slide" Target="slides/slide171.xml"/><Relationship Id="rId209" Type="http://schemas.openxmlformats.org/officeDocument/2006/relationships/slide" Target="slides/slide185.xml"/><Relationship Id="rId190" Type="http://schemas.openxmlformats.org/officeDocument/2006/relationships/slide" Target="slides/slide166.xml"/><Relationship Id="rId204" Type="http://schemas.openxmlformats.org/officeDocument/2006/relationships/slide" Target="slides/slide180.xml"/><Relationship Id="rId22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 Id="rId185"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6.xml"/><Relationship Id="rId210" Type="http://schemas.openxmlformats.org/officeDocument/2006/relationships/slide" Target="slides/slide186.xml"/><Relationship Id="rId215" Type="http://schemas.openxmlformats.org/officeDocument/2006/relationships/slide" Target="slides/slide191.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96" Type="http://schemas.openxmlformats.org/officeDocument/2006/relationships/slide" Target="slides/slide172.xml"/><Relationship Id="rId200" Type="http://schemas.openxmlformats.org/officeDocument/2006/relationships/slide" Target="slides/slide176.xml"/><Relationship Id="rId16" Type="http://schemas.openxmlformats.org/officeDocument/2006/relationships/slideMaster" Target="slideMasters/slideMaster16.xml"/><Relationship Id="rId221" Type="http://schemas.openxmlformats.org/officeDocument/2006/relationships/viewProps" Target="viewProps.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186" Type="http://schemas.openxmlformats.org/officeDocument/2006/relationships/slide" Target="slides/slide1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cs typeface="+mn-cs"/>
              </a:defRPr>
            </a:lvl1pPr>
          </a:lstStyle>
          <a:p>
            <a:pPr>
              <a:defRPr/>
            </a:pPr>
            <a:endParaRPr lang="it-IT"/>
          </a:p>
        </p:txBody>
      </p:sp>
      <p:sp>
        <p:nvSpPr>
          <p:cNvPr id="143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cs typeface="+mn-cs"/>
              </a:defRPr>
            </a:lvl1pPr>
          </a:lstStyle>
          <a:p>
            <a:pPr>
              <a:defRPr/>
            </a:pPr>
            <a:fld id="{763DB36D-28DC-49EA-BF44-D6272230B597}" type="slidenum">
              <a:rPr lang="it-IT"/>
              <a:pPr>
                <a:defRPr/>
              </a:pPr>
              <a:t>‹N›</a:t>
            </a:fld>
            <a:endParaRPr lang="it-IT"/>
          </a:p>
        </p:txBody>
      </p:sp>
    </p:spTree>
    <p:extLst>
      <p:ext uri="{BB962C8B-B14F-4D97-AF65-F5344CB8AC3E}">
        <p14:creationId xmlns="" xmlns:p14="http://schemas.microsoft.com/office/powerpoint/2010/main" val="1177798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5204930-7F4D-4A6B-BE7E-F4729CD0BD79}" type="slidenum">
              <a:rPr lang="it-IT" sz="1200" smtClean="0">
                <a:solidFill>
                  <a:srgbClr val="000000"/>
                </a:solidFill>
              </a:rPr>
              <a:pPr/>
              <a:t>141</a:t>
            </a:fld>
            <a:endParaRPr lang="it-IT" sz="1200" smtClean="0">
              <a:solidFill>
                <a:srgbClr val="000000"/>
              </a:solidFill>
            </a:endParaRPr>
          </a:p>
        </p:txBody>
      </p:sp>
      <p:sp>
        <p:nvSpPr>
          <p:cNvPr id="149507" name="Rectangle 2"/>
          <p:cNvSpPr>
            <a:spLocks noGrp="1" noRot="1" noChangeAspect="1" noChangeArrowheads="1" noTextEdit="1"/>
          </p:cNvSpPr>
          <p:nvPr>
            <p:ph type="sldImg"/>
          </p:nvPr>
        </p:nvSpPr>
        <p:spPr>
          <a:xfrm>
            <a:off x="1143000" y="685800"/>
            <a:ext cx="4572000" cy="3429000"/>
          </a:xfrm>
          <a:ln/>
        </p:spPr>
      </p:sp>
      <p:sp>
        <p:nvSpPr>
          <p:cNvPr id="149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0049482-3110-4688-9F11-DBB28A11B52C}" type="slidenum">
              <a:rPr lang="ca-ES"/>
              <a:pPr>
                <a:defRPr/>
              </a:pPr>
              <a:t>‹N›</a:t>
            </a:fld>
            <a:endParaRPr lang="ca-ES"/>
          </a:p>
        </p:txBody>
      </p:sp>
    </p:spTree>
    <p:extLst>
      <p:ext uri="{BB962C8B-B14F-4D97-AF65-F5344CB8AC3E}">
        <p14:creationId xmlns="" xmlns:p14="http://schemas.microsoft.com/office/powerpoint/2010/main" val="2784429376"/>
      </p:ext>
    </p:extLst>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35379E1-68AA-408E-92A5-7EE1945F0DEE}" type="slidenum">
              <a:rPr lang="ca-ES"/>
              <a:pPr>
                <a:defRPr/>
              </a:pPr>
              <a:t>‹N›</a:t>
            </a:fld>
            <a:endParaRPr lang="ca-ES"/>
          </a:p>
        </p:txBody>
      </p:sp>
    </p:spTree>
    <p:extLst>
      <p:ext uri="{BB962C8B-B14F-4D97-AF65-F5344CB8AC3E}">
        <p14:creationId xmlns="" xmlns:p14="http://schemas.microsoft.com/office/powerpoint/2010/main" val="266114623"/>
      </p:ext>
    </p:extLst>
  </p:cSld>
  <p:clrMapOvr>
    <a:masterClrMapping/>
  </p:clrMapOvr>
  <p:transition spd="slow">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1E43A3-054E-43D7-953F-B65DDE6996F3}"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043527144"/>
      </p:ext>
    </p:extLst>
  </p:cSld>
  <p:clrMapOvr>
    <a:masterClrMapping/>
  </p:clrMapOvr>
  <p:transition spd="slow">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524CAB-D252-40FE-8EC3-DA2D475772E5}"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704303634"/>
      </p:ext>
    </p:extLst>
  </p:cSld>
  <p:clrMapOvr>
    <a:masterClrMapping/>
  </p:clrMapOvr>
  <p:transition spd="slow">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F4FC8A-03C6-4587-913B-CA7D934BAFF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867775311"/>
      </p:ext>
    </p:extLst>
  </p:cSld>
  <p:clrMapOvr>
    <a:masterClrMapping/>
  </p:clrMapOvr>
  <p:transition spd="slow">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3CD4D8-37A3-442E-B1D4-7DF5F1FEF3D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68979737"/>
      </p:ext>
    </p:extLst>
  </p:cSld>
  <p:clrMapOvr>
    <a:masterClrMapping/>
  </p:clrMapOvr>
  <p:transition spd="slow">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B3E6F2D-A178-4C99-A6EC-CBBF786F539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645967803"/>
      </p:ext>
    </p:extLst>
  </p:cSld>
  <p:clrMapOvr>
    <a:masterClrMapping/>
  </p:clrMapOvr>
  <p:transition spd="slow">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EEC689-2C6B-42BC-8728-1A98BE4A82FF}"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996435765"/>
      </p:ext>
    </p:extLst>
  </p:cSld>
  <p:clrMapOvr>
    <a:masterClrMapping/>
  </p:clrMapOvr>
  <p:transition spd="slow">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6B34AD-8044-46E7-B315-7F912523A55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843213433"/>
      </p:ext>
    </p:extLst>
  </p:cSld>
  <p:clrMapOvr>
    <a:masterClrMapping/>
  </p:clrMapOvr>
  <p:transition spd="slow">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3E03EB-77FF-4765-B1B2-F80F9431B773}"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561032332"/>
      </p:ext>
    </p:extLst>
  </p:cSld>
  <p:clrMapOvr>
    <a:masterClrMapping/>
  </p:clrMapOvr>
  <p:transition spd="slow">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F34F56-221D-4B8F-A9D8-2DDC4E585F58}"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425666514"/>
      </p:ext>
    </p:extLst>
  </p:cSld>
  <p:clrMapOvr>
    <a:masterClrMapping/>
  </p:clrMapOvr>
  <p:transition spd="slow">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240BF5-367F-40EA-A6D3-5AC130FE89B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037702212"/>
      </p:ext>
    </p:extLst>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B77BD7D-101F-42E8-AD2B-D564A5BA84A8}" type="slidenum">
              <a:rPr lang="ca-ES"/>
              <a:pPr>
                <a:defRPr/>
              </a:pPr>
              <a:t>‹N›</a:t>
            </a:fld>
            <a:endParaRPr lang="ca-ES"/>
          </a:p>
        </p:txBody>
      </p:sp>
    </p:spTree>
    <p:extLst>
      <p:ext uri="{BB962C8B-B14F-4D97-AF65-F5344CB8AC3E}">
        <p14:creationId xmlns="" xmlns:p14="http://schemas.microsoft.com/office/powerpoint/2010/main" val="756420668"/>
      </p:ext>
    </p:extLst>
  </p:cSld>
  <p:clrMapOvr>
    <a:masterClrMapping/>
  </p:clrMapOvr>
  <p:transition spd="slow">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EEDF28-F971-49D6-B207-1B074B91151E}"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121098485"/>
      </p:ext>
    </p:extLst>
  </p:cSld>
  <p:clrMapOvr>
    <a:masterClrMapping/>
  </p:clrMapOvr>
  <p:transition spd="slow">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C606B0C-F24F-44E4-85E7-A7C51B770288}"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2572DD-7289-4B45-B26E-580555D2C21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5276969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FD94F-880E-4C3F-997E-B482F1E1AB3C}"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02FA308-F114-42AA-8949-1968634257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6454193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A7D8F8-445E-4B97-BFFA-A898825885AA}"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9C6855E-4EE0-4A9C-9ABF-03A1C1971F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798502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E8B498-B050-4F54-ACD3-58059B6729A8}"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782ED7E-115B-4860-A417-ED68514766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551563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1791F5A-F03A-488F-93A1-0DA512B05203}" type="datetimeFigureOut">
              <a:rPr lang="it-IT">
                <a:solidFill>
                  <a:prstClr val="black">
                    <a:tint val="75000"/>
                  </a:prstClr>
                </a:solidFill>
              </a:rPr>
              <a:pPr>
                <a:defRPr/>
              </a:pPr>
              <a:t>12/02/2020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54826FA-38F0-4196-8B8B-4F39F868439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85780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658C50-BAAD-4DF6-9447-F784D08807CB}" type="datetimeFigureOut">
              <a:rPr lang="it-IT">
                <a:solidFill>
                  <a:prstClr val="black">
                    <a:tint val="75000"/>
                  </a:prstClr>
                </a:solidFill>
              </a:rPr>
              <a:pPr>
                <a:defRPr/>
              </a:pPr>
              <a:t>12/02/2020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3AD4ABE-23E0-4D66-9276-7BFB6D20F5B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4070539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021D7F6-4F97-4D2C-8D75-04E50B0CBEAD}" type="datetimeFigureOut">
              <a:rPr lang="it-IT">
                <a:solidFill>
                  <a:prstClr val="black">
                    <a:tint val="75000"/>
                  </a:prstClr>
                </a:solidFill>
              </a:rPr>
              <a:pPr>
                <a:defRPr/>
              </a:pPr>
              <a:t>12/02/2020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19CE95E-CDFD-4E72-B7E7-4A2E635DC2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365352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9357F3-8273-48CB-B757-8A0D37545ED3}"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643523F-1283-4293-8B1C-A2C5E563737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374681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AABE1F-B416-4FE2-A596-C6052DB2E1C4}"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58DB66D-1667-4613-9666-9BCC4A85D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56164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E883685-96BF-43A9-B997-F07E9C348004}" type="slidenum">
              <a:rPr lang="it-IT"/>
              <a:pPr>
                <a:defRPr/>
              </a:pPr>
              <a:t>‹N›</a:t>
            </a:fld>
            <a:endParaRPr lang="it-IT"/>
          </a:p>
        </p:txBody>
      </p:sp>
    </p:spTree>
    <p:extLst>
      <p:ext uri="{BB962C8B-B14F-4D97-AF65-F5344CB8AC3E}">
        <p14:creationId xmlns="" xmlns:p14="http://schemas.microsoft.com/office/powerpoint/2010/main" val="2642226975"/>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1FC503-8BD2-4146-B099-6806F5BC6880}"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68239A-426D-439F-A619-F8FF4B1D92F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987394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8D721D-5FFE-4552-9E2A-6E74D86DB120}"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A1B0CE7-8D5A-4FE8-8E13-C2C855DAB1C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6221935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C361BCCA-9FD3-4214-BEE5-9A12E9DE049B}"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08E5749-7733-4113-99A9-5911C0930B46}" type="slidenum">
              <a:rPr lang="it-IT"/>
              <a:pPr>
                <a:defRPr/>
              </a:pPr>
              <a:t>‹N›</a:t>
            </a:fld>
            <a:endParaRPr lang="it-IT"/>
          </a:p>
        </p:txBody>
      </p:sp>
    </p:spTree>
    <p:extLst>
      <p:ext uri="{BB962C8B-B14F-4D97-AF65-F5344CB8AC3E}">
        <p14:creationId xmlns="" xmlns:p14="http://schemas.microsoft.com/office/powerpoint/2010/main" val="39202777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08E3DFF-BB07-46EE-8187-1B0A155140A0}"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66D9FE0-BA91-48F3-B668-70739B019BB5}" type="slidenum">
              <a:rPr lang="it-IT"/>
              <a:pPr>
                <a:defRPr/>
              </a:pPr>
              <a:t>‹N›</a:t>
            </a:fld>
            <a:endParaRPr lang="it-IT"/>
          </a:p>
        </p:txBody>
      </p:sp>
    </p:spTree>
    <p:extLst>
      <p:ext uri="{BB962C8B-B14F-4D97-AF65-F5344CB8AC3E}">
        <p14:creationId xmlns="" xmlns:p14="http://schemas.microsoft.com/office/powerpoint/2010/main" val="14295289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A6B8F11-82B6-4B35-B374-2339B9F905F4}"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30EF5B3-943E-4C3C-B75F-089E24D23FCE}" type="slidenum">
              <a:rPr lang="it-IT"/>
              <a:pPr>
                <a:defRPr/>
              </a:pPr>
              <a:t>‹N›</a:t>
            </a:fld>
            <a:endParaRPr lang="it-IT"/>
          </a:p>
        </p:txBody>
      </p:sp>
    </p:spTree>
    <p:extLst>
      <p:ext uri="{BB962C8B-B14F-4D97-AF65-F5344CB8AC3E}">
        <p14:creationId xmlns="" xmlns:p14="http://schemas.microsoft.com/office/powerpoint/2010/main" val="39245079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95CE50D-9845-4EF6-B9F3-3209D525B3D3}" type="datetimeFigureOut">
              <a:rPr lang="it-IT"/>
              <a:pPr>
                <a:defRPr/>
              </a:pPr>
              <a:t>12/02/2020</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D94F557-A012-40FC-A161-74F0E1D6EA64}" type="slidenum">
              <a:rPr lang="it-IT"/>
              <a:pPr>
                <a:defRPr/>
              </a:pPr>
              <a:t>‹N›</a:t>
            </a:fld>
            <a:endParaRPr lang="it-IT"/>
          </a:p>
        </p:txBody>
      </p:sp>
    </p:spTree>
    <p:extLst>
      <p:ext uri="{BB962C8B-B14F-4D97-AF65-F5344CB8AC3E}">
        <p14:creationId xmlns="" xmlns:p14="http://schemas.microsoft.com/office/powerpoint/2010/main" val="31064415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55DD90BA-1D26-4A3C-89D7-4FAA220B14BD}" type="datetimeFigureOut">
              <a:rPr lang="it-IT"/>
              <a:pPr>
                <a:defRPr/>
              </a:pPr>
              <a:t>12/02/2020</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3CB3327-72FC-4F22-8339-EA752E05EEFA}" type="slidenum">
              <a:rPr lang="it-IT"/>
              <a:pPr>
                <a:defRPr/>
              </a:pPr>
              <a:t>‹N›</a:t>
            </a:fld>
            <a:endParaRPr lang="it-IT"/>
          </a:p>
        </p:txBody>
      </p:sp>
    </p:spTree>
    <p:extLst>
      <p:ext uri="{BB962C8B-B14F-4D97-AF65-F5344CB8AC3E}">
        <p14:creationId xmlns="" xmlns:p14="http://schemas.microsoft.com/office/powerpoint/2010/main" val="134737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424B317-025D-4BFE-9E56-6C189648C4F7}" type="datetimeFigureOut">
              <a:rPr lang="it-IT"/>
              <a:pPr>
                <a:defRPr/>
              </a:pPr>
              <a:t>12/02/2020</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3651169-8840-42C2-81AA-E2E953890845}" type="slidenum">
              <a:rPr lang="it-IT"/>
              <a:pPr>
                <a:defRPr/>
              </a:pPr>
              <a:t>‹N›</a:t>
            </a:fld>
            <a:endParaRPr lang="it-IT"/>
          </a:p>
        </p:txBody>
      </p:sp>
    </p:spTree>
    <p:extLst>
      <p:ext uri="{BB962C8B-B14F-4D97-AF65-F5344CB8AC3E}">
        <p14:creationId xmlns="" xmlns:p14="http://schemas.microsoft.com/office/powerpoint/2010/main" val="27911969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9BD2E5-CAF8-42F3-A9DC-FF81299D68BF}" type="datetimeFigureOut">
              <a:rPr lang="it-IT"/>
              <a:pPr>
                <a:defRPr/>
              </a:pPr>
              <a:t>12/02/2020</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0ED76D7-E990-47F5-86D1-1846A2670C74}" type="slidenum">
              <a:rPr lang="it-IT"/>
              <a:pPr>
                <a:defRPr/>
              </a:pPr>
              <a:t>‹N›</a:t>
            </a:fld>
            <a:endParaRPr lang="it-IT"/>
          </a:p>
        </p:txBody>
      </p:sp>
    </p:spTree>
    <p:extLst>
      <p:ext uri="{BB962C8B-B14F-4D97-AF65-F5344CB8AC3E}">
        <p14:creationId xmlns="" xmlns:p14="http://schemas.microsoft.com/office/powerpoint/2010/main" val="38002362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BF98A7B-E17C-4DA2-A891-4A4BB191E122}" type="datetimeFigureOut">
              <a:rPr lang="it-IT"/>
              <a:pPr>
                <a:defRPr/>
              </a:pPr>
              <a:t>12/02/2020</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0128783-5120-4E1F-B00E-DD0B5A7694E3}" type="slidenum">
              <a:rPr lang="it-IT"/>
              <a:pPr>
                <a:defRPr/>
              </a:pPr>
              <a:t>‹N›</a:t>
            </a:fld>
            <a:endParaRPr lang="it-IT"/>
          </a:p>
        </p:txBody>
      </p:sp>
    </p:spTree>
    <p:extLst>
      <p:ext uri="{BB962C8B-B14F-4D97-AF65-F5344CB8AC3E}">
        <p14:creationId xmlns="" xmlns:p14="http://schemas.microsoft.com/office/powerpoint/2010/main" val="2776557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471DD4A-0B64-42CB-A1C9-69A60741F2FD}" type="slidenum">
              <a:rPr lang="it-IT"/>
              <a:pPr>
                <a:defRPr/>
              </a:pPr>
              <a:t>‹N›</a:t>
            </a:fld>
            <a:endParaRPr lang="it-IT"/>
          </a:p>
        </p:txBody>
      </p:sp>
    </p:spTree>
    <p:extLst>
      <p:ext uri="{BB962C8B-B14F-4D97-AF65-F5344CB8AC3E}">
        <p14:creationId xmlns="" xmlns:p14="http://schemas.microsoft.com/office/powerpoint/2010/main" val="3349221758"/>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74C1790-B3F1-4ACC-AE16-E5460E8DF745}" type="datetimeFigureOut">
              <a:rPr lang="it-IT"/>
              <a:pPr>
                <a:defRPr/>
              </a:pPr>
              <a:t>12/02/2020</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91B2A0F-F764-4A79-BCBD-4783738F637B}" type="slidenum">
              <a:rPr lang="it-IT"/>
              <a:pPr>
                <a:defRPr/>
              </a:pPr>
              <a:t>‹N›</a:t>
            </a:fld>
            <a:endParaRPr lang="it-IT"/>
          </a:p>
        </p:txBody>
      </p:sp>
    </p:spTree>
    <p:extLst>
      <p:ext uri="{BB962C8B-B14F-4D97-AF65-F5344CB8AC3E}">
        <p14:creationId xmlns="" xmlns:p14="http://schemas.microsoft.com/office/powerpoint/2010/main" val="2656065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14B57A-A8B6-48C9-A4ED-6BFD9F77B166}"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2E1375F-C33D-4A75-AC30-9816075BD995}" type="slidenum">
              <a:rPr lang="it-IT"/>
              <a:pPr>
                <a:defRPr/>
              </a:pPr>
              <a:t>‹N›</a:t>
            </a:fld>
            <a:endParaRPr lang="it-IT"/>
          </a:p>
        </p:txBody>
      </p:sp>
    </p:spTree>
    <p:extLst>
      <p:ext uri="{BB962C8B-B14F-4D97-AF65-F5344CB8AC3E}">
        <p14:creationId xmlns="" xmlns:p14="http://schemas.microsoft.com/office/powerpoint/2010/main" val="17643872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F2E6028-1B2B-48F4-9FBC-8553332AAC76}"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C4E2A5B-FAB0-40FF-A9D3-062CE87C014A}" type="slidenum">
              <a:rPr lang="it-IT"/>
              <a:pPr>
                <a:defRPr/>
              </a:pPr>
              <a:t>‹N›</a:t>
            </a:fld>
            <a:endParaRPr lang="it-IT"/>
          </a:p>
        </p:txBody>
      </p:sp>
    </p:spTree>
    <p:extLst>
      <p:ext uri="{BB962C8B-B14F-4D97-AF65-F5344CB8AC3E}">
        <p14:creationId xmlns="" xmlns:p14="http://schemas.microsoft.com/office/powerpoint/2010/main" val="4222110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09875456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46168558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411646091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30847336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12/02/2020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11755177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12/02/2020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3684125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12/02/2020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7280630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5D5CE4C-87D7-4183-AA9F-B2047F42961A}" type="slidenum">
              <a:rPr lang="it-IT"/>
              <a:pPr>
                <a:defRPr/>
              </a:pPr>
              <a:t>‹N›</a:t>
            </a:fld>
            <a:endParaRPr lang="it-IT"/>
          </a:p>
        </p:txBody>
      </p:sp>
    </p:spTree>
    <p:extLst>
      <p:ext uri="{BB962C8B-B14F-4D97-AF65-F5344CB8AC3E}">
        <p14:creationId xmlns="" xmlns:p14="http://schemas.microsoft.com/office/powerpoint/2010/main" val="2844351466"/>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86524791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7076139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33775778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26509618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F0AFAB-E25E-4FA6-84F8-444389DCBD1F}"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522933021"/>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6CC6A-2E86-4A3C-8084-29F5E03CC8E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977294695"/>
      </p:ext>
    </p:extLst>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CA2725-60B3-4135-8488-EB4CB5B8A58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83178529"/>
      </p:ext>
    </p:extLst>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66EBE-5177-4B54-8E37-C2B4810B7016}"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822731035"/>
      </p:ext>
    </p:extLst>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0C21E-2DF1-4601-9A24-AAA2FA5EAE9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619552679"/>
      </p:ext>
    </p:extLst>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4E6029-B2CB-4E5A-9714-9EC09E1C22B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759776680"/>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3AA711B-4330-43C5-9961-5F8261A3B095}" type="slidenum">
              <a:rPr lang="it-IT"/>
              <a:pPr>
                <a:defRPr/>
              </a:pPr>
              <a:t>‹N›</a:t>
            </a:fld>
            <a:endParaRPr lang="it-IT"/>
          </a:p>
        </p:txBody>
      </p:sp>
    </p:spTree>
    <p:extLst>
      <p:ext uri="{BB962C8B-B14F-4D97-AF65-F5344CB8AC3E}">
        <p14:creationId xmlns="" xmlns:p14="http://schemas.microsoft.com/office/powerpoint/2010/main" val="916186467"/>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650475-9229-47A3-9F43-341D92F723B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006585493"/>
      </p:ext>
    </p:extLst>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4E2246-4636-4C7B-9186-F90E23AD1E8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79495485"/>
      </p:ext>
    </p:extLst>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A52D1-FC47-4759-90E8-A729BD7804B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20295866"/>
      </p:ext>
    </p:extLst>
  </p:cSld>
  <p:clrMapOvr>
    <a:masterClrMapping/>
  </p:clrMapOvr>
  <p:transition spd="slow">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9BACA0-6A76-45AA-87C8-0E4C724EA6D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214136631"/>
      </p:ext>
    </p:extLst>
  </p:cSld>
  <p:clrMapOvr>
    <a:masterClrMapping/>
  </p:clrMapOvr>
  <p:transition spd="slow">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4B723-510D-4478-A636-25944F35993D}"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331536024"/>
      </p:ext>
    </p:extLst>
  </p:cSld>
  <p:clrMapOvr>
    <a:masterClrMapping/>
  </p:clrMapOvr>
  <p:transition spd="slow">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18066685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3181251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896237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1730860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03655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E0843FE-B1C0-4BAB-8DE3-4E1737DB98B3}" type="slidenum">
              <a:rPr lang="it-IT"/>
              <a:pPr>
                <a:defRPr/>
              </a:pPr>
              <a:t>‹N›</a:t>
            </a:fld>
            <a:endParaRPr lang="it-IT"/>
          </a:p>
        </p:txBody>
      </p:sp>
    </p:spTree>
    <p:extLst>
      <p:ext uri="{BB962C8B-B14F-4D97-AF65-F5344CB8AC3E}">
        <p14:creationId xmlns="" xmlns:p14="http://schemas.microsoft.com/office/powerpoint/2010/main" val="4146630097"/>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12623755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791173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14168434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2675720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5020222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59220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505E44-76C3-4BCB-BEC5-167FD726160C}"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944000584"/>
      </p:ext>
    </p:extLst>
  </p:cSld>
  <p:clrMapOvr>
    <a:masterClrMapping/>
  </p:clrMapOvr>
  <p:transition spd="slow">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CAE89D-777A-4397-800E-6A832CE511C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004256150"/>
      </p:ext>
    </p:extLst>
  </p:cSld>
  <p:clrMapOvr>
    <a:masterClrMapping/>
  </p:clrMapOvr>
  <p:transition spd="slow">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B6B061-379E-448A-BADE-FB6908B0F7C5}"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268148173"/>
      </p:ext>
    </p:extLst>
  </p:cSld>
  <p:clrMapOvr>
    <a:masterClrMapping/>
  </p:clrMapOvr>
  <p:transition spd="slow">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C321EE-1CDB-4E87-B2F9-FB2A470EAF1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314872053"/>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C5007C6-1FE1-48E5-81B8-7EA8DFADCFF8}" type="slidenum">
              <a:rPr lang="it-IT"/>
              <a:pPr>
                <a:defRPr/>
              </a:pPr>
              <a:t>‹N›</a:t>
            </a:fld>
            <a:endParaRPr lang="it-IT"/>
          </a:p>
        </p:txBody>
      </p:sp>
    </p:spTree>
    <p:extLst>
      <p:ext uri="{BB962C8B-B14F-4D97-AF65-F5344CB8AC3E}">
        <p14:creationId xmlns="" xmlns:p14="http://schemas.microsoft.com/office/powerpoint/2010/main" val="1439657370"/>
      </p:ext>
    </p:extLst>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0D5ED1-CCAA-49E3-B6C9-F3B47849237C}"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954796506"/>
      </p:ext>
    </p:extLst>
  </p:cSld>
  <p:clrMapOvr>
    <a:masterClrMapping/>
  </p:clrMapOvr>
  <p:transition spd="slow">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6FDC1B-6980-44A9-A2FC-C5901249FAD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034099816"/>
      </p:ext>
    </p:extLst>
  </p:cSld>
  <p:clrMapOvr>
    <a:masterClrMapping/>
  </p:clrMapOvr>
  <p:transition spd="slow">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64E90E-7043-46C1-B586-7A26DDBB7EF8}"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710437281"/>
      </p:ext>
    </p:extLst>
  </p:cSld>
  <p:clrMapOvr>
    <a:masterClrMapping/>
  </p:clrMapOvr>
  <p:transition spd="slow">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52F14-53AA-4A94-8733-79EFD0485726}"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533066729"/>
      </p:ext>
    </p:extLst>
  </p:cSld>
  <p:clrMapOvr>
    <a:masterClrMapping/>
  </p:clrMapOvr>
  <p:transition spd="slow">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E1D4E6-7985-42FD-8752-AB57C450CF5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336614597"/>
      </p:ext>
    </p:extLst>
  </p:cSld>
  <p:clrMapOvr>
    <a:masterClrMapping/>
  </p:clrMapOvr>
  <p:transition spd="slow">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2564-A96E-41AD-949D-076135C604E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955248709"/>
      </p:ext>
    </p:extLst>
  </p:cSld>
  <p:clrMapOvr>
    <a:masterClrMapping/>
  </p:clrMapOvr>
  <p:transition spd="slow">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05D4E7-2551-415B-9F52-13C1B7B7BDFD}"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078828805"/>
      </p:ext>
    </p:extLst>
  </p:cSld>
  <p:clrMapOvr>
    <a:masterClrMapping/>
  </p:clrMapOvr>
  <p:transition spd="slow">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811DB8-3047-4E39-8202-07ABFF6A2C7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559012915"/>
      </p:ext>
    </p:extLst>
  </p:cSld>
  <p:clrMapOvr>
    <a:masterClrMapping/>
  </p:clrMapOvr>
  <p:transition spd="slow">
    <p:dissolv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587038-04D8-47AA-B7C3-4919FC9F665D}"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669668971"/>
      </p:ext>
    </p:extLst>
  </p:cSld>
  <p:clrMapOvr>
    <a:masterClrMapping/>
  </p:clrMapOvr>
  <p:transition spd="slow">
    <p:dissolv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F7CB00-B672-4EDC-9750-48FADB01900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226875886"/>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C70D606-C7F8-442D-BB01-6EA961CE2673}" type="slidenum">
              <a:rPr lang="it-IT"/>
              <a:pPr>
                <a:defRPr/>
              </a:pPr>
              <a:t>‹N›</a:t>
            </a:fld>
            <a:endParaRPr lang="it-IT"/>
          </a:p>
        </p:txBody>
      </p:sp>
    </p:spTree>
    <p:extLst>
      <p:ext uri="{BB962C8B-B14F-4D97-AF65-F5344CB8AC3E}">
        <p14:creationId xmlns="" xmlns:p14="http://schemas.microsoft.com/office/powerpoint/2010/main" val="1595973301"/>
      </p:ext>
    </p:extLst>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8ACFCF-9F5D-43AD-A747-3944ECC1C36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995053077"/>
      </p:ext>
    </p:extLst>
  </p:cSld>
  <p:clrMapOvr>
    <a:masterClrMapping/>
  </p:clrMapOvr>
  <p:transition spd="slow">
    <p:dissolv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2FAEF23-DFDA-46DF-89E2-1FE8E7668E26}"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150912807"/>
      </p:ext>
    </p:extLst>
  </p:cSld>
  <p:clrMapOvr>
    <a:masterClrMapping/>
  </p:clrMapOvr>
  <p:transition spd="slow">
    <p:dissolv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C86BD9-18A4-4678-AADA-C075741F341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74828134"/>
      </p:ext>
    </p:extLst>
  </p:cSld>
  <p:clrMapOvr>
    <a:masterClrMapping/>
  </p:clrMapOvr>
  <p:transition spd="slow">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2DAEE2-0097-4D7D-9ABD-93E30A10E55F}"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301228525"/>
      </p:ext>
    </p:extLst>
  </p:cSld>
  <p:clrMapOvr>
    <a:masterClrMapping/>
  </p:clrMapOvr>
  <p:transition spd="slow">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EE445-5715-49EE-A7C8-26F1A13D6CAE}"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38223581"/>
      </p:ext>
    </p:extLst>
  </p:cSld>
  <p:clrMapOvr>
    <a:masterClrMapping/>
  </p:clrMapOvr>
  <p:transition spd="slow">
    <p:dissolv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973739-AED4-4F0D-99F8-70551AD39B2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283119357"/>
      </p:ext>
    </p:extLst>
  </p:cSld>
  <p:clrMapOvr>
    <a:masterClrMapping/>
  </p:clrMapOvr>
  <p:transition spd="slow">
    <p:dissolv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E0EF7-BCDD-46A4-8D42-5FE978BCC3B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305186980"/>
      </p:ext>
    </p:extLst>
  </p:cSld>
  <p:clrMapOvr>
    <a:masterClrMapping/>
  </p:clrMapOvr>
  <p:transition spd="slow">
    <p:dissolv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BA9BF-1F5D-4659-8619-068B1922FF75}"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265647974"/>
      </p:ext>
    </p:extLst>
  </p:cSld>
  <p:clrMapOvr>
    <a:masterClrMapping/>
  </p:clrMapOvr>
  <p:transition spd="slow">
    <p:dissolv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A6CB4-58D7-4E57-8087-6DF639D286CE}"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647521870"/>
      </p:ext>
    </p:extLst>
  </p:cSld>
  <p:clrMapOvr>
    <a:masterClrMapping/>
  </p:clrMapOvr>
  <p:transition spd="slow">
    <p:dissolv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A156B-9CF7-485C-8E81-EF3CEA313E0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634728891"/>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800B6F1-F7BA-4F66-A164-088742EF5C24}" type="slidenum">
              <a:rPr lang="it-IT"/>
              <a:pPr>
                <a:defRPr/>
              </a:pPr>
              <a:t>‹N›</a:t>
            </a:fld>
            <a:endParaRPr lang="it-IT"/>
          </a:p>
        </p:txBody>
      </p:sp>
    </p:spTree>
    <p:extLst>
      <p:ext uri="{BB962C8B-B14F-4D97-AF65-F5344CB8AC3E}">
        <p14:creationId xmlns="" xmlns:p14="http://schemas.microsoft.com/office/powerpoint/2010/main" val="1504998335"/>
      </p:ext>
    </p:extLst>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78F9D-B6E2-44B1-A59E-F53997B3C95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116962070"/>
      </p:ext>
    </p:extLst>
  </p:cSld>
  <p:clrMapOvr>
    <a:masterClrMapping/>
  </p:clrMapOvr>
  <p:transition spd="slow">
    <p:dissolv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821667-862B-4D45-A475-2E45D23C8A2D}"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819499848"/>
      </p:ext>
    </p:extLst>
  </p:cSld>
  <p:clrMapOvr>
    <a:masterClrMapping/>
  </p:clrMapOvr>
  <p:transition spd="slow">
    <p:dissolv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988B52-A5DB-465A-B8A0-B45328E55EFF}"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951936699"/>
      </p:ext>
    </p:extLst>
  </p:cSld>
  <p:clrMapOvr>
    <a:masterClrMapping/>
  </p:clrMapOvr>
  <p:transition spd="slow">
    <p:dissolv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110AC-B678-46A0-9189-EE01146A1DD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537147089"/>
      </p:ext>
    </p:extLst>
  </p:cSld>
  <p:clrMapOvr>
    <a:masterClrMapping/>
  </p:clrMapOvr>
  <p:transition spd="slow">
    <p:dissolv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AB8308-4BA3-46EE-8C21-3F9357ED31D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806234354"/>
      </p:ext>
    </p:extLst>
  </p:cSld>
  <p:clrMapOvr>
    <a:masterClrMapping/>
  </p:clrMapOvr>
  <p:transition spd="slow">
    <p:dissolv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261126-B938-4D6D-A77C-AB90CEFE5E0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565965273"/>
      </p:ext>
    </p:extLst>
  </p:cSld>
  <p:clrMapOvr>
    <a:masterClrMapping/>
  </p:clrMapOvr>
  <p:transition spd="slow">
    <p:dissolv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EEA1-D42E-48F6-9235-94496BDE935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078793248"/>
      </p:ext>
    </p:extLst>
  </p:cSld>
  <p:clrMapOvr>
    <a:masterClrMapping/>
  </p:clrMapOvr>
  <p:transition spd="slow">
    <p:dissolv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5E606D-51E8-4979-B0D1-041202A6BA46}"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937238331"/>
      </p:ext>
    </p:extLst>
  </p:cSld>
  <p:clrMapOvr>
    <a:masterClrMapping/>
  </p:clrMapOvr>
  <p:transition spd="slow">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E8795-87CA-46D1-B0EE-28F3A2D38F1A}"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120995339"/>
      </p:ext>
    </p:extLst>
  </p:cSld>
  <p:clrMapOvr>
    <a:masterClrMapping/>
  </p:clrMapOvr>
  <p:transition spd="slow">
    <p:dissolv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A6CB4-58D7-4E57-8087-6DF639D286CE}"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976208223"/>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5262A1D-19FC-4BEE-ADD6-C3B16B0BA2B4}" type="slidenum">
              <a:rPr lang="ca-ES"/>
              <a:pPr>
                <a:defRPr/>
              </a:pPr>
              <a:t>‹N›</a:t>
            </a:fld>
            <a:endParaRPr lang="ca-ES"/>
          </a:p>
        </p:txBody>
      </p:sp>
    </p:spTree>
    <p:extLst>
      <p:ext uri="{BB962C8B-B14F-4D97-AF65-F5344CB8AC3E}">
        <p14:creationId xmlns="" xmlns:p14="http://schemas.microsoft.com/office/powerpoint/2010/main" val="2777897610"/>
      </p:ext>
    </p:extLst>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81BC7F6-5BAD-46C1-A38F-0A7A26AD1DAE}" type="slidenum">
              <a:rPr lang="it-IT"/>
              <a:pPr>
                <a:defRPr/>
              </a:pPr>
              <a:t>‹N›</a:t>
            </a:fld>
            <a:endParaRPr lang="it-IT"/>
          </a:p>
        </p:txBody>
      </p:sp>
    </p:spTree>
    <p:extLst>
      <p:ext uri="{BB962C8B-B14F-4D97-AF65-F5344CB8AC3E}">
        <p14:creationId xmlns="" xmlns:p14="http://schemas.microsoft.com/office/powerpoint/2010/main" val="246004981"/>
      </p:ext>
    </p:extLst>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A156B-9CF7-485C-8E81-EF3CEA313E0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46739064"/>
      </p:ext>
    </p:extLst>
  </p:cSld>
  <p:clrMapOvr>
    <a:masterClrMapping/>
  </p:clrMapOvr>
  <p:transition spd="slow">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78F9D-B6E2-44B1-A59E-F53997B3C95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426532900"/>
      </p:ext>
    </p:extLst>
  </p:cSld>
  <p:clrMapOvr>
    <a:masterClrMapping/>
  </p:clrMapOvr>
  <p:transition spd="slow">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821667-862B-4D45-A475-2E45D23C8A2D}"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72735941"/>
      </p:ext>
    </p:extLst>
  </p:cSld>
  <p:clrMapOvr>
    <a:masterClrMapping/>
  </p:clrMapOvr>
  <p:transition spd="slow">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988B52-A5DB-465A-B8A0-B45328E55EFF}"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69693194"/>
      </p:ext>
    </p:extLst>
  </p:cSld>
  <p:clrMapOvr>
    <a:masterClrMapping/>
  </p:clrMapOvr>
  <p:transition spd="slow">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110AC-B678-46A0-9189-EE01146A1DD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36685483"/>
      </p:ext>
    </p:extLst>
  </p:cSld>
  <p:clrMapOvr>
    <a:masterClrMapping/>
  </p:clrMapOvr>
  <p:transition spd="slow">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AB8308-4BA3-46EE-8C21-3F9357ED31D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622254194"/>
      </p:ext>
    </p:extLst>
  </p:cSld>
  <p:clrMapOvr>
    <a:masterClrMapping/>
  </p:clrMapOvr>
  <p:transition spd="slow">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261126-B938-4D6D-A77C-AB90CEFE5E0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610903274"/>
      </p:ext>
    </p:extLst>
  </p:cSld>
  <p:clrMapOvr>
    <a:masterClrMapping/>
  </p:clrMapOvr>
  <p:transition spd="slow">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7EEA1-D42E-48F6-9235-94496BDE9350}"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856067173"/>
      </p:ext>
    </p:extLst>
  </p:cSld>
  <p:clrMapOvr>
    <a:masterClrMapping/>
  </p:clrMapOvr>
  <p:transition spd="slow">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5E606D-51E8-4979-B0D1-041202A6BA46}"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905513690"/>
      </p:ext>
    </p:extLst>
  </p:cSld>
  <p:clrMapOvr>
    <a:masterClrMapping/>
  </p:clrMapOvr>
  <p:transition spd="slow">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E8795-87CA-46D1-B0EE-28F3A2D38F1A}"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714559182"/>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3A8F127-049B-4C4D-A986-C51D20E044E2}" type="slidenum">
              <a:rPr lang="it-IT"/>
              <a:pPr>
                <a:defRPr/>
              </a:pPr>
              <a:t>‹N›</a:t>
            </a:fld>
            <a:endParaRPr lang="it-IT"/>
          </a:p>
        </p:txBody>
      </p:sp>
    </p:spTree>
    <p:extLst>
      <p:ext uri="{BB962C8B-B14F-4D97-AF65-F5344CB8AC3E}">
        <p14:creationId xmlns="" xmlns:p14="http://schemas.microsoft.com/office/powerpoint/2010/main" val="223222764"/>
      </p:ext>
    </p:extLst>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CE0A1-93C8-4C53-A29C-A31899F224BD}"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366669689"/>
      </p:ext>
    </p:extLst>
  </p:cSld>
  <p:clrMapOvr>
    <a:masterClrMapping/>
  </p:clrMapOvr>
  <p:transition spd="slow">
    <p:dissolv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4D639C-C1B1-47FD-8DDE-2952B38BDB5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102506724"/>
      </p:ext>
    </p:extLst>
  </p:cSld>
  <p:clrMapOvr>
    <a:masterClrMapping/>
  </p:clrMapOvr>
  <p:transition spd="slow">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0DD2C-EACA-40D8-AB9F-39E5E0FB7272}"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854116143"/>
      </p:ext>
    </p:extLst>
  </p:cSld>
  <p:clrMapOvr>
    <a:masterClrMapping/>
  </p:clrMapOvr>
  <p:transition spd="slow">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EAE171-7673-451F-8DFC-9AF075907BD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61798404"/>
      </p:ext>
    </p:extLst>
  </p:cSld>
  <p:clrMapOvr>
    <a:masterClrMapping/>
  </p:clrMapOvr>
  <p:transition spd="slow">
    <p:dissolv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BF822E-A59A-42BA-8D53-BA3B3448FC4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067689406"/>
      </p:ext>
    </p:extLst>
  </p:cSld>
  <p:clrMapOvr>
    <a:masterClrMapping/>
  </p:clrMapOvr>
  <p:transition spd="slow">
    <p:dissolv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67B9A1-336C-414D-BDA9-224B4481867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661319238"/>
      </p:ext>
    </p:extLst>
  </p:cSld>
  <p:clrMapOvr>
    <a:masterClrMapping/>
  </p:clrMapOvr>
  <p:transition spd="slow">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5D3B938-DF5D-4F58-8BD3-C508098692C3}"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547499142"/>
      </p:ext>
    </p:extLst>
  </p:cSld>
  <p:clrMapOvr>
    <a:masterClrMapping/>
  </p:clrMapOvr>
  <p:transition spd="slow">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55F94-52C0-4F9F-B7E1-B77B9BCF1A01}"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847653668"/>
      </p:ext>
    </p:extLst>
  </p:cSld>
  <p:clrMapOvr>
    <a:masterClrMapping/>
  </p:clrMapOvr>
  <p:transition spd="slow">
    <p:dissolv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D412FC-F4CF-4E51-B4E4-6D885D3A795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464204824"/>
      </p:ext>
    </p:extLst>
  </p:cSld>
  <p:clrMapOvr>
    <a:masterClrMapping/>
  </p:clrMapOvr>
  <p:transition spd="slow">
    <p:dissolv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21752-3E5E-4696-9CA2-06C2948E617C}"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12687333"/>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61FB2C-67ED-404A-8B03-51AD3CF640D0}" type="slidenum">
              <a:rPr lang="it-IT"/>
              <a:pPr>
                <a:defRPr/>
              </a:pPr>
              <a:t>‹N›</a:t>
            </a:fld>
            <a:endParaRPr lang="it-IT"/>
          </a:p>
        </p:txBody>
      </p:sp>
    </p:spTree>
    <p:extLst>
      <p:ext uri="{BB962C8B-B14F-4D97-AF65-F5344CB8AC3E}">
        <p14:creationId xmlns="" xmlns:p14="http://schemas.microsoft.com/office/powerpoint/2010/main" val="233947568"/>
      </p:ext>
    </p:extLst>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B6BA21-8240-410F-A39F-C52B5415FADB}"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617476235"/>
      </p:ext>
    </p:extLst>
  </p:cSld>
  <p:clrMapOvr>
    <a:masterClrMapping/>
  </p:clrMapOvr>
  <p:transition spd="slow">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E617955-586C-4284-902C-94BC01BB4CC1}"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DA6F402-504E-4D82-9C8F-31D9D140EA7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55693561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B39365-CA43-4A19-8076-4A203D2860A7}"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508F004-0F15-48EF-8C1B-FC0BD42AEA2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40098662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3D13FDB-5732-47B5-A645-C9C3FA278DF2}"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8305DAC-7DF4-409E-A493-A6D93111DA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60069529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3E57B98-D5ED-4386-A1B6-C100EA446B16}"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D33C9B0-A8E9-4F88-B422-E3A8294B8BD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69507407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0DC7129-52C1-45D0-95E8-28C1A9072325}" type="datetimeFigureOut">
              <a:rPr lang="it-IT">
                <a:solidFill>
                  <a:prstClr val="black">
                    <a:tint val="75000"/>
                  </a:prstClr>
                </a:solidFill>
              </a:rPr>
              <a:pPr>
                <a:defRPr/>
              </a:pPr>
              <a:t>12/02/2020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287C8C6-9750-4B56-9737-48B34B0D66D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791664061"/>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A6660AB-C3DA-4DA0-BDE7-0C13BA5BF290}" type="datetimeFigureOut">
              <a:rPr lang="it-IT">
                <a:solidFill>
                  <a:prstClr val="black">
                    <a:tint val="75000"/>
                  </a:prstClr>
                </a:solidFill>
              </a:rPr>
              <a:pPr>
                <a:defRPr/>
              </a:pPr>
              <a:t>12/02/2020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45FA6E1-3DC1-4509-9E07-5E883558B2C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8083672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2032DA1-CCAD-4F99-AC37-F951776078F9}" type="datetimeFigureOut">
              <a:rPr lang="it-IT">
                <a:solidFill>
                  <a:prstClr val="black">
                    <a:tint val="75000"/>
                  </a:prstClr>
                </a:solidFill>
              </a:rPr>
              <a:pPr>
                <a:defRPr/>
              </a:pPr>
              <a:t>12/02/2020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71F32C3-D4B7-42EB-9B36-E6CA9C6122A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943392776"/>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00689B-07DA-4DB3-9476-922A67CF73EA}"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150B89D-470C-453D-BB7B-1FD911DBC5A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906449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87FDBB6-7896-446D-8140-777F65F35A27}"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06D711F-6694-4935-A01F-CAE9D43BA97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2164480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6353F56-8E31-4114-AA7B-1AB26AEAE480}"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B7320A3-3F00-48B4-B527-8FDEEFE530BE}" type="slidenum">
              <a:rPr lang="it-IT"/>
              <a:pPr>
                <a:defRPr/>
              </a:pPr>
              <a:t>‹N›</a:t>
            </a:fld>
            <a:endParaRPr lang="it-IT"/>
          </a:p>
        </p:txBody>
      </p:sp>
    </p:spTree>
    <p:extLst>
      <p:ext uri="{BB962C8B-B14F-4D97-AF65-F5344CB8AC3E}">
        <p14:creationId xmlns="" xmlns:p14="http://schemas.microsoft.com/office/powerpoint/2010/main" val="41699546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4B8F17-E9F6-4195-89CC-F4BAB3760E30}"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DFBB9ED-16B8-49A3-808F-E06983A6838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39307940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EA9611A-4131-4D52-A3B0-B6836BD8CF34}"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8EFD0F-8469-41A0-ACD9-55907EA05AB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308098630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049482-3110-4688-9F11-DBB28A11B52C}"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452015881"/>
      </p:ext>
    </p:extLst>
  </p:cSld>
  <p:clrMapOvr>
    <a:masterClrMapping/>
  </p:clrMapOvr>
  <p:transition spd="slow">
    <p:dissolv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62A1D-19FC-4BEE-ADD6-C3B16B0BA2B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856889757"/>
      </p:ext>
    </p:extLst>
  </p:cSld>
  <p:clrMapOvr>
    <a:masterClrMapping/>
  </p:clrMapOvr>
  <p:transition spd="slow">
    <p:dissolv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DC5FFA-6C01-4750-84DA-D313A464E539}"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18104356"/>
      </p:ext>
    </p:extLst>
  </p:cSld>
  <p:clrMapOvr>
    <a:masterClrMapping/>
  </p:clrMapOvr>
  <p:transition spd="slow">
    <p:dissolv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35A2A8-0A15-49C2-B907-A21277CB6A3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448595415"/>
      </p:ext>
    </p:extLst>
  </p:cSld>
  <p:clrMapOvr>
    <a:masterClrMapping/>
  </p:clrMapOvr>
  <p:transition spd="slow">
    <p:dissolv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1CFAA6-91D5-470E-B22A-22C916C570A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687363171"/>
      </p:ext>
    </p:extLst>
  </p:cSld>
  <p:clrMapOvr>
    <a:masterClrMapping/>
  </p:clrMapOvr>
  <p:transition spd="slow">
    <p:dissolv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B11589-5CE9-40C0-B91C-E82A06B6A9A5}"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459452663"/>
      </p:ext>
    </p:extLst>
  </p:cSld>
  <p:clrMapOvr>
    <a:masterClrMapping/>
  </p:clrMapOvr>
  <p:transition spd="slow">
    <p:dissolv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A176D1-F09F-4D12-9062-7B7FD6D0CC2C}"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1861013908"/>
      </p:ext>
    </p:extLst>
  </p:cSld>
  <p:clrMapOvr>
    <a:masterClrMapping/>
  </p:clrMapOvr>
  <p:transition spd="slow">
    <p:dissolv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44DADE-05E2-4C83-9FBD-A75C868A9613}"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3993760032"/>
      </p:ext>
    </p:extLst>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764E92-AA32-4A88-B621-BC46091CD571}"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DAB3D2A-7694-4755-B1E4-82DC65F2BB78}" type="slidenum">
              <a:rPr lang="it-IT"/>
              <a:pPr>
                <a:defRPr/>
              </a:pPr>
              <a:t>‹N›</a:t>
            </a:fld>
            <a:endParaRPr lang="it-IT"/>
          </a:p>
        </p:txBody>
      </p:sp>
    </p:spTree>
    <p:extLst>
      <p:ext uri="{BB962C8B-B14F-4D97-AF65-F5344CB8AC3E}">
        <p14:creationId xmlns="" xmlns:p14="http://schemas.microsoft.com/office/powerpoint/2010/main" val="3471072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478A48-07B4-4861-9A9C-A412401FD5B8}"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645944993"/>
      </p:ext>
    </p:extLst>
  </p:cSld>
  <p:clrMapOvr>
    <a:masterClrMapping/>
  </p:clrMapOvr>
  <p:transition spd="slow">
    <p:dissolv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5379E1-68AA-408E-92A5-7EE1945F0DEE}"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4208234587"/>
      </p:ext>
    </p:extLst>
  </p:cSld>
  <p:clrMapOvr>
    <a:masterClrMapping/>
  </p:clrMapOvr>
  <p:transition spd="slow">
    <p:dissolv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77BD7D-101F-42E8-AD2B-D564A5BA84A8}"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044973440"/>
      </p:ext>
    </p:extLst>
  </p:cSld>
  <p:clrMapOvr>
    <a:masterClrMapping/>
  </p:clrMapOvr>
  <p:transition spd="slow">
    <p:dissolv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C7364-BCA4-4A11-8546-5025A29A598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22839936"/>
      </p:ext>
    </p:extLst>
  </p:cSld>
  <p:clrMapOvr>
    <a:masterClrMapping/>
  </p:clrMapOvr>
  <p:transition spd="slow">
    <p:dissolv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C53E18-FE02-48B3-93D8-F8496C87853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880862814"/>
      </p:ext>
    </p:extLst>
  </p:cSld>
  <p:clrMapOvr>
    <a:masterClrMapping/>
  </p:clrMapOvr>
  <p:transition spd="slow">
    <p:dissolv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1C9C56-8EC5-4F43-ACEB-937F33F568E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625352786"/>
      </p:ext>
    </p:extLst>
  </p:cSld>
  <p:clrMapOvr>
    <a:masterClrMapping/>
  </p:clrMapOvr>
  <p:transition spd="slow">
    <p:dissolv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001CEF-96E3-479E-8E47-32648BBED21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31221799"/>
      </p:ext>
    </p:extLst>
  </p:cSld>
  <p:clrMapOvr>
    <a:masterClrMapping/>
  </p:clrMapOvr>
  <p:transition spd="slow">
    <p:dissolv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4DC149-0B00-40B8-A05F-1690EC11DED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902485252"/>
      </p:ext>
    </p:extLst>
  </p:cSld>
  <p:clrMapOvr>
    <a:masterClrMapping/>
  </p:clrMapOvr>
  <p:transition spd="slow">
    <p:dissolv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F7622F-6C15-4609-95C9-683DF9A640E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773682425"/>
      </p:ext>
    </p:extLst>
  </p:cSld>
  <p:clrMapOvr>
    <a:masterClrMapping/>
  </p:clrMapOvr>
  <p:transition spd="slow">
    <p:dissolv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17CE2D-2FC8-4008-A654-B878E37AC5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37025129"/>
      </p:ext>
    </p:extLst>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EE57095-9110-4560-9C52-B28A97E900BA}"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EEA517-7A45-4B37-A235-FF76F49739B6}" type="slidenum">
              <a:rPr lang="it-IT"/>
              <a:pPr>
                <a:defRPr/>
              </a:pPr>
              <a:t>‹N›</a:t>
            </a:fld>
            <a:endParaRPr lang="it-IT"/>
          </a:p>
        </p:txBody>
      </p:sp>
    </p:spTree>
    <p:extLst>
      <p:ext uri="{BB962C8B-B14F-4D97-AF65-F5344CB8AC3E}">
        <p14:creationId xmlns="" xmlns:p14="http://schemas.microsoft.com/office/powerpoint/2010/main" val="5736073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B5F76B-8ABF-4113-801E-8DE1198B07B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73415294"/>
      </p:ext>
    </p:extLst>
  </p:cSld>
  <p:clrMapOvr>
    <a:masterClrMapping/>
  </p:clrMapOvr>
  <p:transition spd="slow">
    <p:dissolv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7F63C-589D-4F23-810F-5D4B65FEF9F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370867437"/>
      </p:ext>
    </p:extLst>
  </p:cSld>
  <p:clrMapOvr>
    <a:masterClrMapping/>
  </p:clrMapOvr>
  <p:transition spd="slow">
    <p:dissolv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EF27F2-2B0B-498C-8415-04625E0DA15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076334"/>
      </p:ext>
    </p:extLst>
  </p:cSld>
  <p:clrMapOvr>
    <a:masterClrMapping/>
  </p:clrMapOvr>
  <p:transition spd="slow">
    <p:dissolv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1675C-5A13-419E-997E-6699E8A6AEB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239399410"/>
      </p:ext>
    </p:extLst>
  </p:cSld>
  <p:clrMapOvr>
    <a:masterClrMapping/>
  </p:clrMapOvr>
  <p:transition spd="slow">
    <p:dissolv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2803065-3521-4400-B81E-9170C0DE79A7}"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CB65FBA-B143-4391-88CE-9ACCDDCA8B0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3B667E-E921-4FB5-AD9B-2198C9492A7B}"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B7E476B-5391-445B-9C96-CA908881CB0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AD0382B-DF7D-46A5-896C-D30D8FE224AA}"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4312BC1-DCFB-4A25-A652-452982AB785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AC017D5-BEE8-47F6-B68D-A672454B0A6D}"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767A823-A41A-49AC-ADC7-6C4D88D348B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D5D03D9-9516-4043-B7B7-11CE6948872B}" type="datetimeFigureOut">
              <a:rPr lang="it-IT">
                <a:solidFill>
                  <a:prstClr val="black">
                    <a:tint val="75000"/>
                  </a:prstClr>
                </a:solidFill>
              </a:rPr>
              <a:pPr>
                <a:defRPr/>
              </a:pPr>
              <a:t>12/02/2020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5E8DEACD-505B-4ACB-84BD-BB7475C8E46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72640CD-B66F-4B56-A3C9-C6BF6517E2D5}" type="datetimeFigureOut">
              <a:rPr lang="it-IT">
                <a:solidFill>
                  <a:prstClr val="black">
                    <a:tint val="75000"/>
                  </a:prstClr>
                </a:solidFill>
              </a:rPr>
              <a:pPr>
                <a:defRPr/>
              </a:pPr>
              <a:t>12/02/2020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DA12BC8-09FC-4455-BD5B-0C7BB942D85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58FCD80-28BC-4DE7-9848-64A68838C947}"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0B6EE4D-0BED-47F5-AF34-32A229103502}" type="slidenum">
              <a:rPr lang="it-IT"/>
              <a:pPr>
                <a:defRPr/>
              </a:pPr>
              <a:t>‹N›</a:t>
            </a:fld>
            <a:endParaRPr lang="it-IT"/>
          </a:p>
        </p:txBody>
      </p:sp>
    </p:spTree>
    <p:extLst>
      <p:ext uri="{BB962C8B-B14F-4D97-AF65-F5344CB8AC3E}">
        <p14:creationId xmlns="" xmlns:p14="http://schemas.microsoft.com/office/powerpoint/2010/main" val="41943880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9123164-1337-410D-A2FB-A6F2ABACF737}" type="datetimeFigureOut">
              <a:rPr lang="it-IT">
                <a:solidFill>
                  <a:prstClr val="black">
                    <a:tint val="75000"/>
                  </a:prstClr>
                </a:solidFill>
              </a:rPr>
              <a:pPr>
                <a:defRPr/>
              </a:pPr>
              <a:t>12/02/2020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BA1E5DA-61B4-4ADB-862A-14BC2CAD184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4030D6-A0EF-419B-A01A-61C5DEE1CB17}"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2C2AAC4-0CF7-4B25-8ADF-185745F8359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D582AD7-0831-4E69-9036-250DA9072012}" type="datetimeFigureOut">
              <a:rPr lang="it-IT">
                <a:solidFill>
                  <a:prstClr val="black">
                    <a:tint val="75000"/>
                  </a:prstClr>
                </a:solidFill>
              </a:rPr>
              <a:pPr>
                <a:defRPr/>
              </a:pPr>
              <a:t>12/02/2020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AD4B217-62E2-4907-8BE8-B40A64D4A51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3483C54-C026-4E1B-91B6-8A980799A38A}"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98C7DCC-7833-4F5E-9A0D-E9BC6FE31ED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93A9650-13E1-475E-814D-1C61BC773C6F}"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C41036D-554E-42AA-9CA8-86E495031E1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27525D0-E2B4-42A0-A8C5-4B94E4F54F59}" type="datetimeFigureOut">
              <a:rPr lang="it-IT"/>
              <a:pPr>
                <a:defRPr/>
              </a:pPr>
              <a:t>12/02/2020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A8589B4-4600-4816-B7F9-69847E905926}" type="slidenum">
              <a:rPr lang="it-IT"/>
              <a:pPr>
                <a:defRPr/>
              </a:pPr>
              <a:t>‹N›</a:t>
            </a:fld>
            <a:endParaRPr lang="it-IT"/>
          </a:p>
        </p:txBody>
      </p:sp>
    </p:spTree>
    <p:extLst>
      <p:ext uri="{BB962C8B-B14F-4D97-AF65-F5344CB8AC3E}">
        <p14:creationId xmlns="" xmlns:p14="http://schemas.microsoft.com/office/powerpoint/2010/main" val="3115297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C72E41-A38A-4D93-8E9D-5E67D8204BB4}" type="datetimeFigureOut">
              <a:rPr lang="it-IT"/>
              <a:pPr>
                <a:defRPr/>
              </a:pPr>
              <a:t>12/02/2020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9E280A0-11EF-429F-8532-56ACFBFA2E0A}" type="slidenum">
              <a:rPr lang="it-IT"/>
              <a:pPr>
                <a:defRPr/>
              </a:pPr>
              <a:t>‹N›</a:t>
            </a:fld>
            <a:endParaRPr lang="it-IT"/>
          </a:p>
        </p:txBody>
      </p:sp>
    </p:spTree>
    <p:extLst>
      <p:ext uri="{BB962C8B-B14F-4D97-AF65-F5344CB8AC3E}">
        <p14:creationId xmlns="" xmlns:p14="http://schemas.microsoft.com/office/powerpoint/2010/main" val="45980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A34B4B2-AF53-450D-ABAA-E2C13F5A19CC}" type="datetimeFigureOut">
              <a:rPr lang="it-IT"/>
              <a:pPr>
                <a:defRPr/>
              </a:pPr>
              <a:t>12/02/2020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03586AF-7824-4168-89C2-BB3666BED106}" type="slidenum">
              <a:rPr lang="it-IT"/>
              <a:pPr>
                <a:defRPr/>
              </a:pPr>
              <a:t>‹N›</a:t>
            </a:fld>
            <a:endParaRPr lang="it-IT"/>
          </a:p>
        </p:txBody>
      </p:sp>
    </p:spTree>
    <p:extLst>
      <p:ext uri="{BB962C8B-B14F-4D97-AF65-F5344CB8AC3E}">
        <p14:creationId xmlns="" xmlns:p14="http://schemas.microsoft.com/office/powerpoint/2010/main" val="359446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DDC5FFA-6C01-4750-84DA-D313A464E539}" type="slidenum">
              <a:rPr lang="ca-ES"/>
              <a:pPr>
                <a:defRPr/>
              </a:pPr>
              <a:t>‹N›</a:t>
            </a:fld>
            <a:endParaRPr lang="ca-ES"/>
          </a:p>
        </p:txBody>
      </p:sp>
    </p:spTree>
    <p:extLst>
      <p:ext uri="{BB962C8B-B14F-4D97-AF65-F5344CB8AC3E}">
        <p14:creationId xmlns="" xmlns:p14="http://schemas.microsoft.com/office/powerpoint/2010/main" val="1612042069"/>
      </p:ext>
    </p:extLst>
  </p:cSld>
  <p:clrMapOvr>
    <a:masterClrMapping/>
  </p:clrMapOvr>
  <p:transition spd="slow">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4E7591-423B-4F09-B26F-D271BF2C68D6}"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C98113-C990-463D-9B96-019D3B9306E6}" type="slidenum">
              <a:rPr lang="it-IT"/>
              <a:pPr>
                <a:defRPr/>
              </a:pPr>
              <a:t>‹N›</a:t>
            </a:fld>
            <a:endParaRPr lang="it-IT"/>
          </a:p>
        </p:txBody>
      </p:sp>
    </p:spTree>
    <p:extLst>
      <p:ext uri="{BB962C8B-B14F-4D97-AF65-F5344CB8AC3E}">
        <p14:creationId xmlns="" xmlns:p14="http://schemas.microsoft.com/office/powerpoint/2010/main" val="3341441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201EFB3-8D42-4D6D-A15E-438A7AC1B060}"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74A1CB2-6393-43B5-B28F-ABE051066B4A}" type="slidenum">
              <a:rPr lang="it-IT"/>
              <a:pPr>
                <a:defRPr/>
              </a:pPr>
              <a:t>‹N›</a:t>
            </a:fld>
            <a:endParaRPr lang="it-IT"/>
          </a:p>
        </p:txBody>
      </p:sp>
    </p:spTree>
    <p:extLst>
      <p:ext uri="{BB962C8B-B14F-4D97-AF65-F5344CB8AC3E}">
        <p14:creationId xmlns="" xmlns:p14="http://schemas.microsoft.com/office/powerpoint/2010/main" val="3442120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3977D42-EB2B-4FCE-A9D4-C5AB0B326295}"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2EB1F2-460B-4DE7-BFBC-87796AA52722}" type="slidenum">
              <a:rPr lang="it-IT"/>
              <a:pPr>
                <a:defRPr/>
              </a:pPr>
              <a:t>‹N›</a:t>
            </a:fld>
            <a:endParaRPr lang="it-IT"/>
          </a:p>
        </p:txBody>
      </p:sp>
    </p:spTree>
    <p:extLst>
      <p:ext uri="{BB962C8B-B14F-4D97-AF65-F5344CB8AC3E}">
        <p14:creationId xmlns="" xmlns:p14="http://schemas.microsoft.com/office/powerpoint/2010/main" val="779460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3F5356F-BD05-4CC2-B65B-B46BE066E1BD}"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84A39A4-9285-4E0F-9264-EC57CB535ADB}" type="slidenum">
              <a:rPr lang="it-IT"/>
              <a:pPr>
                <a:defRPr/>
              </a:pPr>
              <a:t>‹N›</a:t>
            </a:fld>
            <a:endParaRPr lang="it-IT"/>
          </a:p>
        </p:txBody>
      </p:sp>
    </p:spTree>
    <p:extLst>
      <p:ext uri="{BB962C8B-B14F-4D97-AF65-F5344CB8AC3E}">
        <p14:creationId xmlns="" xmlns:p14="http://schemas.microsoft.com/office/powerpoint/2010/main" val="71762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257CBAC-87EE-448E-9393-66DE0AB0C5B4}" type="slidenum">
              <a:rPr lang="ca-ES"/>
              <a:pPr>
                <a:defRPr/>
              </a:pPr>
              <a:t>‹N›</a:t>
            </a:fld>
            <a:endParaRPr lang="ca-ES"/>
          </a:p>
        </p:txBody>
      </p:sp>
    </p:spTree>
    <p:extLst>
      <p:ext uri="{BB962C8B-B14F-4D97-AF65-F5344CB8AC3E}">
        <p14:creationId xmlns="" xmlns:p14="http://schemas.microsoft.com/office/powerpoint/2010/main" val="426837800"/>
      </p:ext>
    </p:extLst>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8D15DBA-AB41-4727-84D4-DF130ADCBE95}" type="slidenum">
              <a:rPr lang="ca-ES"/>
              <a:pPr>
                <a:defRPr/>
              </a:pPr>
              <a:t>‹N›</a:t>
            </a:fld>
            <a:endParaRPr lang="ca-ES"/>
          </a:p>
        </p:txBody>
      </p:sp>
    </p:spTree>
    <p:extLst>
      <p:ext uri="{BB962C8B-B14F-4D97-AF65-F5344CB8AC3E}">
        <p14:creationId xmlns="" xmlns:p14="http://schemas.microsoft.com/office/powerpoint/2010/main" val="2342130193"/>
      </p:ext>
    </p:extLst>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0DC2D11-85B1-4018-9DB2-44D84547ED30}" type="slidenum">
              <a:rPr lang="ca-ES"/>
              <a:pPr>
                <a:defRPr/>
              </a:pPr>
              <a:t>‹N›</a:t>
            </a:fld>
            <a:endParaRPr lang="ca-ES"/>
          </a:p>
        </p:txBody>
      </p:sp>
    </p:spTree>
    <p:extLst>
      <p:ext uri="{BB962C8B-B14F-4D97-AF65-F5344CB8AC3E}">
        <p14:creationId xmlns="" xmlns:p14="http://schemas.microsoft.com/office/powerpoint/2010/main" val="883848894"/>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EA5F416-1B7C-44D0-8F10-A39AD7F5D022}" type="slidenum">
              <a:rPr lang="ca-ES"/>
              <a:pPr>
                <a:defRPr/>
              </a:pPr>
              <a:t>‹N›</a:t>
            </a:fld>
            <a:endParaRPr lang="ca-ES"/>
          </a:p>
        </p:txBody>
      </p:sp>
    </p:spTree>
    <p:extLst>
      <p:ext uri="{BB962C8B-B14F-4D97-AF65-F5344CB8AC3E}">
        <p14:creationId xmlns="" xmlns:p14="http://schemas.microsoft.com/office/powerpoint/2010/main" val="2393713447"/>
      </p:ext>
    </p:extLst>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766C77E9-2490-4F21-8C43-260906D9158F}" type="slidenum">
              <a:rPr lang="ca-ES"/>
              <a:pPr>
                <a:defRPr/>
              </a:pPr>
              <a:t>‹N›</a:t>
            </a:fld>
            <a:endParaRPr lang="ca-ES"/>
          </a:p>
        </p:txBody>
      </p:sp>
    </p:spTree>
    <p:extLst>
      <p:ext uri="{BB962C8B-B14F-4D97-AF65-F5344CB8AC3E}">
        <p14:creationId xmlns="" xmlns:p14="http://schemas.microsoft.com/office/powerpoint/2010/main" val="1926438297"/>
      </p:ext>
    </p:extLst>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84A6777-E03A-4B38-B1EB-4226456A3313}" type="slidenum">
              <a:rPr lang="ca-ES"/>
              <a:pPr>
                <a:defRPr/>
              </a:pPr>
              <a:t>‹N›</a:t>
            </a:fld>
            <a:endParaRPr lang="ca-ES"/>
          </a:p>
        </p:txBody>
      </p:sp>
    </p:spTree>
    <p:extLst>
      <p:ext uri="{BB962C8B-B14F-4D97-AF65-F5344CB8AC3E}">
        <p14:creationId xmlns="" xmlns:p14="http://schemas.microsoft.com/office/powerpoint/2010/main" val="1050832263"/>
      </p:ext>
    </p:extLst>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135A2A8-0A15-49C2-B907-A21277CB6A37}" type="slidenum">
              <a:rPr lang="ca-ES"/>
              <a:pPr>
                <a:defRPr/>
              </a:pPr>
              <a:t>‹N›</a:t>
            </a:fld>
            <a:endParaRPr lang="ca-ES"/>
          </a:p>
        </p:txBody>
      </p:sp>
    </p:spTree>
    <p:extLst>
      <p:ext uri="{BB962C8B-B14F-4D97-AF65-F5344CB8AC3E}">
        <p14:creationId xmlns="" xmlns:p14="http://schemas.microsoft.com/office/powerpoint/2010/main" val="3032839429"/>
      </p:ext>
    </p:extLst>
  </p:cSld>
  <p:clrMapOvr>
    <a:masterClrMapping/>
  </p:clrMapOvr>
  <p:transition spd="slow">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9AC85A6-B43D-4078-93AA-C276051570B1}" type="slidenum">
              <a:rPr lang="ca-ES"/>
              <a:pPr>
                <a:defRPr/>
              </a:pPr>
              <a:t>‹N›</a:t>
            </a:fld>
            <a:endParaRPr lang="ca-ES"/>
          </a:p>
        </p:txBody>
      </p:sp>
    </p:spTree>
    <p:extLst>
      <p:ext uri="{BB962C8B-B14F-4D97-AF65-F5344CB8AC3E}">
        <p14:creationId xmlns="" xmlns:p14="http://schemas.microsoft.com/office/powerpoint/2010/main" val="3850689473"/>
      </p:ext>
    </p:extLst>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C740E58-BF79-42A9-A228-C65443373252}" type="slidenum">
              <a:rPr lang="ca-ES"/>
              <a:pPr>
                <a:defRPr/>
              </a:pPr>
              <a:t>‹N›</a:t>
            </a:fld>
            <a:endParaRPr lang="ca-ES"/>
          </a:p>
        </p:txBody>
      </p:sp>
    </p:spTree>
    <p:extLst>
      <p:ext uri="{BB962C8B-B14F-4D97-AF65-F5344CB8AC3E}">
        <p14:creationId xmlns="" xmlns:p14="http://schemas.microsoft.com/office/powerpoint/2010/main" val="2750541138"/>
      </p:ext>
    </p:extLst>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A559048-7514-46DA-8D19-BE1D4087134B}" type="slidenum">
              <a:rPr lang="ca-ES"/>
              <a:pPr>
                <a:defRPr/>
              </a:pPr>
              <a:t>‹N›</a:t>
            </a:fld>
            <a:endParaRPr lang="ca-ES"/>
          </a:p>
        </p:txBody>
      </p:sp>
    </p:spTree>
    <p:extLst>
      <p:ext uri="{BB962C8B-B14F-4D97-AF65-F5344CB8AC3E}">
        <p14:creationId xmlns="" xmlns:p14="http://schemas.microsoft.com/office/powerpoint/2010/main" val="3125575165"/>
      </p:ext>
    </p:extLst>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9824DAB-82FE-409E-9087-317F25359923}" type="slidenum">
              <a:rPr lang="ca-ES"/>
              <a:pPr>
                <a:defRPr/>
              </a:pPr>
              <a:t>‹N›</a:t>
            </a:fld>
            <a:endParaRPr lang="ca-ES"/>
          </a:p>
        </p:txBody>
      </p:sp>
    </p:spTree>
    <p:extLst>
      <p:ext uri="{BB962C8B-B14F-4D97-AF65-F5344CB8AC3E}">
        <p14:creationId xmlns="" xmlns:p14="http://schemas.microsoft.com/office/powerpoint/2010/main" val="1662510071"/>
      </p:ext>
    </p:extLst>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1A861C4-4AAF-4C21-8CC2-320872656110}" type="slidenum">
              <a:rPr lang="ca-ES"/>
              <a:pPr>
                <a:defRPr/>
              </a:pPr>
              <a:t>‹N›</a:t>
            </a:fld>
            <a:endParaRPr lang="ca-ES"/>
          </a:p>
        </p:txBody>
      </p:sp>
    </p:spTree>
    <p:extLst>
      <p:ext uri="{BB962C8B-B14F-4D97-AF65-F5344CB8AC3E}">
        <p14:creationId xmlns="" xmlns:p14="http://schemas.microsoft.com/office/powerpoint/2010/main" val="1915825112"/>
      </p:ext>
    </p:extLst>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4A1D695-C1E6-4F53-9BEB-2B2C984BF207}"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9800816-3949-438C-9233-1EE0F5D1BE6D}" type="slidenum">
              <a:rPr lang="it-IT"/>
              <a:pPr>
                <a:defRPr/>
              </a:pPr>
              <a:t>‹N›</a:t>
            </a:fld>
            <a:endParaRPr lang="it-IT"/>
          </a:p>
        </p:txBody>
      </p:sp>
    </p:spTree>
    <p:extLst>
      <p:ext uri="{BB962C8B-B14F-4D97-AF65-F5344CB8AC3E}">
        <p14:creationId xmlns="" xmlns:p14="http://schemas.microsoft.com/office/powerpoint/2010/main" val="609348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1C5BE36-BA8F-4E43-B178-0E4C45C26E93}"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9EC65A9-5AB1-483B-AF35-1D17CE1078B0}" type="slidenum">
              <a:rPr lang="it-IT"/>
              <a:pPr>
                <a:defRPr/>
              </a:pPr>
              <a:t>‹N›</a:t>
            </a:fld>
            <a:endParaRPr lang="it-IT"/>
          </a:p>
        </p:txBody>
      </p:sp>
    </p:spTree>
    <p:extLst>
      <p:ext uri="{BB962C8B-B14F-4D97-AF65-F5344CB8AC3E}">
        <p14:creationId xmlns="" xmlns:p14="http://schemas.microsoft.com/office/powerpoint/2010/main" val="3545010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172F0C1-7F7C-4FBB-9DBC-2F10744B423E}"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D96692-67F7-4C06-9EFE-06E4D6417068}" type="slidenum">
              <a:rPr lang="it-IT"/>
              <a:pPr>
                <a:defRPr/>
              </a:pPr>
              <a:t>‹N›</a:t>
            </a:fld>
            <a:endParaRPr lang="it-IT"/>
          </a:p>
        </p:txBody>
      </p:sp>
    </p:spTree>
    <p:extLst>
      <p:ext uri="{BB962C8B-B14F-4D97-AF65-F5344CB8AC3E}">
        <p14:creationId xmlns="" xmlns:p14="http://schemas.microsoft.com/office/powerpoint/2010/main" val="1701834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A6F8897-3475-4C4B-8232-D644C79277A5}"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586C94E-8817-4050-8D4F-31EB8B4AC561}" type="slidenum">
              <a:rPr lang="it-IT"/>
              <a:pPr>
                <a:defRPr/>
              </a:pPr>
              <a:t>‹N›</a:t>
            </a:fld>
            <a:endParaRPr lang="it-IT"/>
          </a:p>
        </p:txBody>
      </p:sp>
    </p:spTree>
    <p:extLst>
      <p:ext uri="{BB962C8B-B14F-4D97-AF65-F5344CB8AC3E}">
        <p14:creationId xmlns="" xmlns:p14="http://schemas.microsoft.com/office/powerpoint/2010/main" val="3646587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C2EC0C8-6BD0-457A-BB00-C2CF48587E22}" type="datetimeFigureOut">
              <a:rPr lang="it-IT"/>
              <a:pPr>
                <a:defRPr/>
              </a:pPr>
              <a:t>12/02/2020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E6CFDB9-7E8A-4518-B14E-531A910F46EE}" type="slidenum">
              <a:rPr lang="it-IT"/>
              <a:pPr>
                <a:defRPr/>
              </a:pPr>
              <a:t>‹N›</a:t>
            </a:fld>
            <a:endParaRPr lang="it-IT"/>
          </a:p>
        </p:txBody>
      </p:sp>
    </p:spTree>
    <p:extLst>
      <p:ext uri="{BB962C8B-B14F-4D97-AF65-F5344CB8AC3E}">
        <p14:creationId xmlns="" xmlns:p14="http://schemas.microsoft.com/office/powerpoint/2010/main" val="394043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21CFAA6-91D5-470E-B22A-22C916C570A7}" type="slidenum">
              <a:rPr lang="ca-ES"/>
              <a:pPr>
                <a:defRPr/>
              </a:pPr>
              <a:t>‹N›</a:t>
            </a:fld>
            <a:endParaRPr lang="ca-ES"/>
          </a:p>
        </p:txBody>
      </p:sp>
    </p:spTree>
    <p:extLst>
      <p:ext uri="{BB962C8B-B14F-4D97-AF65-F5344CB8AC3E}">
        <p14:creationId xmlns="" xmlns:p14="http://schemas.microsoft.com/office/powerpoint/2010/main" val="1542134742"/>
      </p:ext>
    </p:extLst>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9724BAA-DB51-4A6D-B70B-F21BFDB30DB6}" type="datetimeFigureOut">
              <a:rPr lang="it-IT"/>
              <a:pPr>
                <a:defRPr/>
              </a:pPr>
              <a:t>12/02/2020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5BBF22F-B727-401B-BD0B-21A612D71D5C}" type="slidenum">
              <a:rPr lang="it-IT"/>
              <a:pPr>
                <a:defRPr/>
              </a:pPr>
              <a:t>‹N›</a:t>
            </a:fld>
            <a:endParaRPr lang="it-IT"/>
          </a:p>
        </p:txBody>
      </p:sp>
    </p:spTree>
    <p:extLst>
      <p:ext uri="{BB962C8B-B14F-4D97-AF65-F5344CB8AC3E}">
        <p14:creationId xmlns="" xmlns:p14="http://schemas.microsoft.com/office/powerpoint/2010/main" val="1680065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90AC601-EB10-4985-B97E-85296B505406}" type="datetimeFigureOut">
              <a:rPr lang="it-IT"/>
              <a:pPr>
                <a:defRPr/>
              </a:pPr>
              <a:t>12/02/2020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A521165-32D8-4F42-801B-43E7E86A4BCC}" type="slidenum">
              <a:rPr lang="it-IT"/>
              <a:pPr>
                <a:defRPr/>
              </a:pPr>
              <a:t>‹N›</a:t>
            </a:fld>
            <a:endParaRPr lang="it-IT"/>
          </a:p>
        </p:txBody>
      </p:sp>
    </p:spTree>
    <p:extLst>
      <p:ext uri="{BB962C8B-B14F-4D97-AF65-F5344CB8AC3E}">
        <p14:creationId xmlns="" xmlns:p14="http://schemas.microsoft.com/office/powerpoint/2010/main" val="947651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C257FF6-F01E-4B0E-AE39-3C8DCFB0A835}"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93C290B-213E-4810-9E77-260C4D384891}" type="slidenum">
              <a:rPr lang="it-IT"/>
              <a:pPr>
                <a:defRPr/>
              </a:pPr>
              <a:t>‹N›</a:t>
            </a:fld>
            <a:endParaRPr lang="it-IT"/>
          </a:p>
        </p:txBody>
      </p:sp>
    </p:spTree>
    <p:extLst>
      <p:ext uri="{BB962C8B-B14F-4D97-AF65-F5344CB8AC3E}">
        <p14:creationId xmlns="" xmlns:p14="http://schemas.microsoft.com/office/powerpoint/2010/main" val="3062810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3FB11BF-F972-44B4-A549-F292772846C9}"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2805AD6-924B-4F67-A3B6-157F2F99F6E1}" type="slidenum">
              <a:rPr lang="it-IT"/>
              <a:pPr>
                <a:defRPr/>
              </a:pPr>
              <a:t>‹N›</a:t>
            </a:fld>
            <a:endParaRPr lang="it-IT"/>
          </a:p>
        </p:txBody>
      </p:sp>
    </p:spTree>
    <p:extLst>
      <p:ext uri="{BB962C8B-B14F-4D97-AF65-F5344CB8AC3E}">
        <p14:creationId xmlns="" xmlns:p14="http://schemas.microsoft.com/office/powerpoint/2010/main" val="3246292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3C0639B-EEFA-4022-8256-264583E4B460}"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5C96E5-22C8-416B-AF4C-C831D11B3995}" type="slidenum">
              <a:rPr lang="it-IT"/>
              <a:pPr>
                <a:defRPr/>
              </a:pPr>
              <a:t>‹N›</a:t>
            </a:fld>
            <a:endParaRPr lang="it-IT"/>
          </a:p>
        </p:txBody>
      </p:sp>
    </p:spTree>
    <p:extLst>
      <p:ext uri="{BB962C8B-B14F-4D97-AF65-F5344CB8AC3E}">
        <p14:creationId xmlns="" xmlns:p14="http://schemas.microsoft.com/office/powerpoint/2010/main" val="3171628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4AE03A8-8748-4A3D-90F9-2F0B4F4B086E}"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A82418A-C0C1-45E8-BCB5-3F3311AE6C98}" type="slidenum">
              <a:rPr lang="it-IT"/>
              <a:pPr>
                <a:defRPr/>
              </a:pPr>
              <a:t>‹N›</a:t>
            </a:fld>
            <a:endParaRPr lang="it-IT"/>
          </a:p>
        </p:txBody>
      </p:sp>
    </p:spTree>
    <p:extLst>
      <p:ext uri="{BB962C8B-B14F-4D97-AF65-F5344CB8AC3E}">
        <p14:creationId xmlns="" xmlns:p14="http://schemas.microsoft.com/office/powerpoint/2010/main" val="2061468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C389857-6741-4AC3-815D-740717B8F990}"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5355F5-6E7D-46CA-A458-3CE618A0FB4F}" type="slidenum">
              <a:rPr lang="it-IT"/>
              <a:pPr>
                <a:defRPr/>
              </a:pPr>
              <a:t>‹N›</a:t>
            </a:fld>
            <a:endParaRPr lang="it-IT"/>
          </a:p>
        </p:txBody>
      </p:sp>
    </p:spTree>
    <p:extLst>
      <p:ext uri="{BB962C8B-B14F-4D97-AF65-F5344CB8AC3E}">
        <p14:creationId xmlns="" xmlns:p14="http://schemas.microsoft.com/office/powerpoint/2010/main" val="3444261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ED5971-15AD-49D0-981E-DF78D47C69A8}"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52B0784-F62E-44FE-AA5C-DF00FA833E0A}" type="slidenum">
              <a:rPr lang="it-IT"/>
              <a:pPr>
                <a:defRPr/>
              </a:pPr>
              <a:t>‹N›</a:t>
            </a:fld>
            <a:endParaRPr lang="it-IT"/>
          </a:p>
        </p:txBody>
      </p:sp>
    </p:spTree>
    <p:extLst>
      <p:ext uri="{BB962C8B-B14F-4D97-AF65-F5344CB8AC3E}">
        <p14:creationId xmlns="" xmlns:p14="http://schemas.microsoft.com/office/powerpoint/2010/main" val="1475384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F03B8B1-0F61-4015-84AF-0FCBA752AD0E}"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9D19DBC-126B-4676-8C1E-C182705A204D}" type="slidenum">
              <a:rPr lang="it-IT"/>
              <a:pPr>
                <a:defRPr/>
              </a:pPr>
              <a:t>‹N›</a:t>
            </a:fld>
            <a:endParaRPr lang="it-IT"/>
          </a:p>
        </p:txBody>
      </p:sp>
    </p:spTree>
    <p:extLst>
      <p:ext uri="{BB962C8B-B14F-4D97-AF65-F5344CB8AC3E}">
        <p14:creationId xmlns="" xmlns:p14="http://schemas.microsoft.com/office/powerpoint/2010/main" val="2188957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2B02E69-B8CC-4B69-8E4B-4E2F1380DB38}"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4809A62-EC69-40BF-950A-FFBCC6B73C1B}" type="slidenum">
              <a:rPr lang="it-IT"/>
              <a:pPr>
                <a:defRPr/>
              </a:pPr>
              <a:t>‹N›</a:t>
            </a:fld>
            <a:endParaRPr lang="it-IT"/>
          </a:p>
        </p:txBody>
      </p:sp>
    </p:spTree>
    <p:extLst>
      <p:ext uri="{BB962C8B-B14F-4D97-AF65-F5344CB8AC3E}">
        <p14:creationId xmlns="" xmlns:p14="http://schemas.microsoft.com/office/powerpoint/2010/main" val="191165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EBB11589-5CE9-40C0-B91C-E82A06B6A9A5}" type="slidenum">
              <a:rPr lang="ca-ES"/>
              <a:pPr>
                <a:defRPr/>
              </a:pPr>
              <a:t>‹N›</a:t>
            </a:fld>
            <a:endParaRPr lang="ca-ES"/>
          </a:p>
        </p:txBody>
      </p:sp>
    </p:spTree>
    <p:extLst>
      <p:ext uri="{BB962C8B-B14F-4D97-AF65-F5344CB8AC3E}">
        <p14:creationId xmlns="" xmlns:p14="http://schemas.microsoft.com/office/powerpoint/2010/main" val="651484594"/>
      </p:ext>
    </p:extLst>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8660864-F346-47AD-8142-E4294FB5E7D0}" type="datetimeFigureOut">
              <a:rPr lang="it-IT"/>
              <a:pPr>
                <a:defRPr/>
              </a:pPr>
              <a:t>12/02/2020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4297BA1-4601-4801-9A3C-87C3DA5CA687}" type="slidenum">
              <a:rPr lang="it-IT"/>
              <a:pPr>
                <a:defRPr/>
              </a:pPr>
              <a:t>‹N›</a:t>
            </a:fld>
            <a:endParaRPr lang="it-IT"/>
          </a:p>
        </p:txBody>
      </p:sp>
    </p:spTree>
    <p:extLst>
      <p:ext uri="{BB962C8B-B14F-4D97-AF65-F5344CB8AC3E}">
        <p14:creationId xmlns="" xmlns:p14="http://schemas.microsoft.com/office/powerpoint/2010/main" val="36735191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DA37890-B5B9-4571-A0CB-3565CBEB2CF3}" type="datetimeFigureOut">
              <a:rPr lang="it-IT"/>
              <a:pPr>
                <a:defRPr/>
              </a:pPr>
              <a:t>12/02/2020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64C5AEB-8D11-4CAF-AAFB-61BCE072FAD8}" type="slidenum">
              <a:rPr lang="it-IT"/>
              <a:pPr>
                <a:defRPr/>
              </a:pPr>
              <a:t>‹N›</a:t>
            </a:fld>
            <a:endParaRPr lang="it-IT"/>
          </a:p>
        </p:txBody>
      </p:sp>
    </p:spTree>
    <p:extLst>
      <p:ext uri="{BB962C8B-B14F-4D97-AF65-F5344CB8AC3E}">
        <p14:creationId xmlns="" xmlns:p14="http://schemas.microsoft.com/office/powerpoint/2010/main" val="36272843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75058F-5478-4764-9163-F311286C5821}" type="datetimeFigureOut">
              <a:rPr lang="it-IT"/>
              <a:pPr>
                <a:defRPr/>
              </a:pPr>
              <a:t>12/02/2020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DEA126D-B486-4E21-B831-288EBB4C3A01}" type="slidenum">
              <a:rPr lang="it-IT"/>
              <a:pPr>
                <a:defRPr/>
              </a:pPr>
              <a:t>‹N›</a:t>
            </a:fld>
            <a:endParaRPr lang="it-IT"/>
          </a:p>
        </p:txBody>
      </p:sp>
    </p:spTree>
    <p:extLst>
      <p:ext uri="{BB962C8B-B14F-4D97-AF65-F5344CB8AC3E}">
        <p14:creationId xmlns="" xmlns:p14="http://schemas.microsoft.com/office/powerpoint/2010/main" val="249241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37EC258-B9FD-4670-AA93-7BD412A93A07}"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A20CD7E-99FE-48C7-A24E-761B5587A845}" type="slidenum">
              <a:rPr lang="it-IT"/>
              <a:pPr>
                <a:defRPr/>
              </a:pPr>
              <a:t>‹N›</a:t>
            </a:fld>
            <a:endParaRPr lang="it-IT"/>
          </a:p>
        </p:txBody>
      </p:sp>
    </p:spTree>
    <p:extLst>
      <p:ext uri="{BB962C8B-B14F-4D97-AF65-F5344CB8AC3E}">
        <p14:creationId xmlns="" xmlns:p14="http://schemas.microsoft.com/office/powerpoint/2010/main" val="1161274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A5AC2E6-259F-47F7-AF81-6EDB43D4478D}"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11A86B-68C4-4CCD-855D-0806CECA38D6}" type="slidenum">
              <a:rPr lang="it-IT"/>
              <a:pPr>
                <a:defRPr/>
              </a:pPr>
              <a:t>‹N›</a:t>
            </a:fld>
            <a:endParaRPr lang="it-IT"/>
          </a:p>
        </p:txBody>
      </p:sp>
    </p:spTree>
    <p:extLst>
      <p:ext uri="{BB962C8B-B14F-4D97-AF65-F5344CB8AC3E}">
        <p14:creationId xmlns="" xmlns:p14="http://schemas.microsoft.com/office/powerpoint/2010/main" val="3160663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57D1783-7268-4CE2-9FF1-774243AEE2CF}"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E914BE5-C1EB-4729-B7EB-13A87C3EE9F3}" type="slidenum">
              <a:rPr lang="it-IT"/>
              <a:pPr>
                <a:defRPr/>
              </a:pPr>
              <a:t>‹N›</a:t>
            </a:fld>
            <a:endParaRPr lang="it-IT"/>
          </a:p>
        </p:txBody>
      </p:sp>
    </p:spTree>
    <p:extLst>
      <p:ext uri="{BB962C8B-B14F-4D97-AF65-F5344CB8AC3E}">
        <p14:creationId xmlns="" xmlns:p14="http://schemas.microsoft.com/office/powerpoint/2010/main" val="3012280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193F6F3-7E2D-41B7-BFD9-65E9CCEE6586}"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A1B57E0-08FF-4D11-BA27-3E1B2D697934}" type="slidenum">
              <a:rPr lang="it-IT"/>
              <a:pPr>
                <a:defRPr/>
              </a:pPr>
              <a:t>‹N›</a:t>
            </a:fld>
            <a:endParaRPr lang="it-IT"/>
          </a:p>
        </p:txBody>
      </p:sp>
    </p:spTree>
    <p:extLst>
      <p:ext uri="{BB962C8B-B14F-4D97-AF65-F5344CB8AC3E}">
        <p14:creationId xmlns="" xmlns:p14="http://schemas.microsoft.com/office/powerpoint/2010/main" val="2728480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86E8310-46D3-40B5-8602-60C55FD48293}"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A57B802-73E6-4588-81FD-7F98B9228FD3}" type="slidenum">
              <a:rPr lang="it-IT"/>
              <a:pPr>
                <a:defRPr/>
              </a:pPr>
              <a:t>‹N›</a:t>
            </a:fld>
            <a:endParaRPr lang="it-IT"/>
          </a:p>
        </p:txBody>
      </p:sp>
    </p:spTree>
    <p:extLst>
      <p:ext uri="{BB962C8B-B14F-4D97-AF65-F5344CB8AC3E}">
        <p14:creationId xmlns="" xmlns:p14="http://schemas.microsoft.com/office/powerpoint/2010/main" val="12430048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C89C538-D358-4A14-AA42-A7F11A89F5E4}"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850B498-EB60-46A8-8230-DD579024D1D3}" type="slidenum">
              <a:rPr lang="it-IT"/>
              <a:pPr>
                <a:defRPr/>
              </a:pPr>
              <a:t>‹N›</a:t>
            </a:fld>
            <a:endParaRPr lang="it-IT"/>
          </a:p>
        </p:txBody>
      </p:sp>
    </p:spTree>
    <p:extLst>
      <p:ext uri="{BB962C8B-B14F-4D97-AF65-F5344CB8AC3E}">
        <p14:creationId xmlns="" xmlns:p14="http://schemas.microsoft.com/office/powerpoint/2010/main" val="2048712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4B2DE2B-7232-44EE-953D-68BBDCCD6D73}"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87817B7-BAA6-4E4D-A4C4-19B2AE0F3705}" type="slidenum">
              <a:rPr lang="it-IT"/>
              <a:pPr>
                <a:defRPr/>
              </a:pPr>
              <a:t>‹N›</a:t>
            </a:fld>
            <a:endParaRPr lang="it-IT"/>
          </a:p>
        </p:txBody>
      </p:sp>
    </p:spTree>
    <p:extLst>
      <p:ext uri="{BB962C8B-B14F-4D97-AF65-F5344CB8AC3E}">
        <p14:creationId xmlns="" xmlns:p14="http://schemas.microsoft.com/office/powerpoint/2010/main" val="274301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41A176D1-F09F-4D12-9062-7B7FD6D0CC2C}" type="slidenum">
              <a:rPr lang="ca-ES"/>
              <a:pPr>
                <a:defRPr/>
              </a:pPr>
              <a:t>‹N›</a:t>
            </a:fld>
            <a:endParaRPr lang="ca-ES"/>
          </a:p>
        </p:txBody>
      </p:sp>
    </p:spTree>
    <p:extLst>
      <p:ext uri="{BB962C8B-B14F-4D97-AF65-F5344CB8AC3E}">
        <p14:creationId xmlns="" xmlns:p14="http://schemas.microsoft.com/office/powerpoint/2010/main" val="54365599"/>
      </p:ext>
    </p:extLst>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4138337-D535-49B9-9A96-1A5AEEF8268C}"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5001F17-54CB-459D-A1FF-CD4C66157C85}" type="slidenum">
              <a:rPr lang="it-IT"/>
              <a:pPr>
                <a:defRPr/>
              </a:pPr>
              <a:t>‹N›</a:t>
            </a:fld>
            <a:endParaRPr lang="it-IT"/>
          </a:p>
        </p:txBody>
      </p:sp>
    </p:spTree>
    <p:extLst>
      <p:ext uri="{BB962C8B-B14F-4D97-AF65-F5344CB8AC3E}">
        <p14:creationId xmlns="" xmlns:p14="http://schemas.microsoft.com/office/powerpoint/2010/main" val="1919116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D112332-201D-4F48-891B-2BB1A1769DF8}" type="datetimeFigureOut">
              <a:rPr lang="it-IT"/>
              <a:pPr>
                <a:defRPr/>
              </a:pPr>
              <a:t>12/02/2020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13E0B45-FE68-49D9-A5ED-5B0B071CAB4E}" type="slidenum">
              <a:rPr lang="it-IT"/>
              <a:pPr>
                <a:defRPr/>
              </a:pPr>
              <a:t>‹N›</a:t>
            </a:fld>
            <a:endParaRPr lang="it-IT"/>
          </a:p>
        </p:txBody>
      </p:sp>
    </p:spTree>
    <p:extLst>
      <p:ext uri="{BB962C8B-B14F-4D97-AF65-F5344CB8AC3E}">
        <p14:creationId xmlns="" xmlns:p14="http://schemas.microsoft.com/office/powerpoint/2010/main" val="3797698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3E33F77-8421-4BB3-925E-E7FA0FC5E099}" type="datetimeFigureOut">
              <a:rPr lang="it-IT"/>
              <a:pPr>
                <a:defRPr/>
              </a:pPr>
              <a:t>12/02/2020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17C81CD-F4BC-47B2-A586-5F3D0A19E49F}" type="slidenum">
              <a:rPr lang="it-IT"/>
              <a:pPr>
                <a:defRPr/>
              </a:pPr>
              <a:t>‹N›</a:t>
            </a:fld>
            <a:endParaRPr lang="it-IT"/>
          </a:p>
        </p:txBody>
      </p:sp>
    </p:spTree>
    <p:extLst>
      <p:ext uri="{BB962C8B-B14F-4D97-AF65-F5344CB8AC3E}">
        <p14:creationId xmlns="" xmlns:p14="http://schemas.microsoft.com/office/powerpoint/2010/main" val="336983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201F85E-7A05-4AA6-87EA-695E269C4FF1}" type="datetimeFigureOut">
              <a:rPr lang="it-IT"/>
              <a:pPr>
                <a:defRPr/>
              </a:pPr>
              <a:t>12/02/2020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0ED3103-2114-4D32-A14D-73EDAE75DE8C}" type="slidenum">
              <a:rPr lang="it-IT"/>
              <a:pPr>
                <a:defRPr/>
              </a:pPr>
              <a:t>‹N›</a:t>
            </a:fld>
            <a:endParaRPr lang="it-IT"/>
          </a:p>
        </p:txBody>
      </p:sp>
    </p:spTree>
    <p:extLst>
      <p:ext uri="{BB962C8B-B14F-4D97-AF65-F5344CB8AC3E}">
        <p14:creationId xmlns="" xmlns:p14="http://schemas.microsoft.com/office/powerpoint/2010/main" val="1767046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395EB3E-E979-4141-9C1E-45368DACA029}"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039F4F8-EB0C-425B-A24E-F545F334EFF0}" type="slidenum">
              <a:rPr lang="it-IT"/>
              <a:pPr>
                <a:defRPr/>
              </a:pPr>
              <a:t>‹N›</a:t>
            </a:fld>
            <a:endParaRPr lang="it-IT"/>
          </a:p>
        </p:txBody>
      </p:sp>
    </p:spTree>
    <p:extLst>
      <p:ext uri="{BB962C8B-B14F-4D97-AF65-F5344CB8AC3E}">
        <p14:creationId xmlns="" xmlns:p14="http://schemas.microsoft.com/office/powerpoint/2010/main" val="30994880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5C056-F42C-4960-BCA4-5CD00BECB778}"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297838A-1F22-49A4-A88D-F59D60DF4F64}" type="slidenum">
              <a:rPr lang="it-IT"/>
              <a:pPr>
                <a:defRPr/>
              </a:pPr>
              <a:t>‹N›</a:t>
            </a:fld>
            <a:endParaRPr lang="it-IT"/>
          </a:p>
        </p:txBody>
      </p:sp>
    </p:spTree>
    <p:extLst>
      <p:ext uri="{BB962C8B-B14F-4D97-AF65-F5344CB8AC3E}">
        <p14:creationId xmlns="" xmlns:p14="http://schemas.microsoft.com/office/powerpoint/2010/main" val="1985190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22140D-2DA3-49C1-A6D1-91D2098D498E}"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350586-4CED-471B-A659-0706D98D4C51}" type="slidenum">
              <a:rPr lang="it-IT"/>
              <a:pPr>
                <a:defRPr/>
              </a:pPr>
              <a:t>‹N›</a:t>
            </a:fld>
            <a:endParaRPr lang="it-IT"/>
          </a:p>
        </p:txBody>
      </p:sp>
    </p:spTree>
    <p:extLst>
      <p:ext uri="{BB962C8B-B14F-4D97-AF65-F5344CB8AC3E}">
        <p14:creationId xmlns="" xmlns:p14="http://schemas.microsoft.com/office/powerpoint/2010/main" val="1916687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5D972A4-B5A2-4A45-85F6-4679A52BE4E7}"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0AA02C8-0594-4CB9-B038-7C1EA3B93A62}" type="slidenum">
              <a:rPr lang="it-IT"/>
              <a:pPr>
                <a:defRPr/>
              </a:pPr>
              <a:t>‹N›</a:t>
            </a:fld>
            <a:endParaRPr lang="it-IT"/>
          </a:p>
        </p:txBody>
      </p:sp>
    </p:spTree>
    <p:extLst>
      <p:ext uri="{BB962C8B-B14F-4D97-AF65-F5344CB8AC3E}">
        <p14:creationId xmlns="" xmlns:p14="http://schemas.microsoft.com/office/powerpoint/2010/main" val="4181694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AE41A61-19A6-4CC9-90F2-08B7F6AE3DA6}"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CCFCB2C-9601-4092-B97F-1948385F1FC2}" type="slidenum">
              <a:rPr lang="it-IT"/>
              <a:pPr>
                <a:defRPr/>
              </a:pPr>
              <a:t>‹N›</a:t>
            </a:fld>
            <a:endParaRPr lang="it-IT"/>
          </a:p>
        </p:txBody>
      </p:sp>
    </p:spTree>
    <p:extLst>
      <p:ext uri="{BB962C8B-B14F-4D97-AF65-F5344CB8AC3E}">
        <p14:creationId xmlns="" xmlns:p14="http://schemas.microsoft.com/office/powerpoint/2010/main" val="1689230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388EA72-0DB3-4CC8-884F-9CC0B95541F6}"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CA9BD6-1807-4674-B4E1-CD9AF08A9360}" type="slidenum">
              <a:rPr lang="it-IT"/>
              <a:pPr>
                <a:defRPr/>
              </a:pPr>
              <a:t>‹N›</a:t>
            </a:fld>
            <a:endParaRPr lang="it-IT"/>
          </a:p>
        </p:txBody>
      </p:sp>
    </p:spTree>
    <p:extLst>
      <p:ext uri="{BB962C8B-B14F-4D97-AF65-F5344CB8AC3E}">
        <p14:creationId xmlns="" xmlns:p14="http://schemas.microsoft.com/office/powerpoint/2010/main" val="410550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444DADE-05E2-4C83-9FBD-A75C868A9613}" type="slidenum">
              <a:rPr lang="ca-ES"/>
              <a:pPr>
                <a:defRPr/>
              </a:pPr>
              <a:t>‹N›</a:t>
            </a:fld>
            <a:endParaRPr lang="ca-ES"/>
          </a:p>
        </p:txBody>
      </p:sp>
    </p:spTree>
    <p:extLst>
      <p:ext uri="{BB962C8B-B14F-4D97-AF65-F5344CB8AC3E}">
        <p14:creationId xmlns="" xmlns:p14="http://schemas.microsoft.com/office/powerpoint/2010/main" val="3828018651"/>
      </p:ext>
    </p:extLst>
  </p:cSld>
  <p:clrMapOvr>
    <a:masterClrMapping/>
  </p:clrMapOvr>
  <p:transition spd="slow">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E056CAD-8BB8-4111-AC82-C759870AF150}"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3EFB455-0991-40EA-8A23-2CAD0FC9207A}" type="slidenum">
              <a:rPr lang="it-IT"/>
              <a:pPr>
                <a:defRPr/>
              </a:pPr>
              <a:t>‹N›</a:t>
            </a:fld>
            <a:endParaRPr lang="it-IT"/>
          </a:p>
        </p:txBody>
      </p:sp>
    </p:spTree>
    <p:extLst>
      <p:ext uri="{BB962C8B-B14F-4D97-AF65-F5344CB8AC3E}">
        <p14:creationId xmlns="" xmlns:p14="http://schemas.microsoft.com/office/powerpoint/2010/main" val="267901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577825E-9AE5-4341-ABCA-280304C5F2A2}"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A592179-65AA-481A-A3F3-9C5A1992DA5A}" type="slidenum">
              <a:rPr lang="it-IT"/>
              <a:pPr>
                <a:defRPr/>
              </a:pPr>
              <a:t>‹N›</a:t>
            </a:fld>
            <a:endParaRPr lang="it-IT"/>
          </a:p>
        </p:txBody>
      </p:sp>
    </p:spTree>
    <p:extLst>
      <p:ext uri="{BB962C8B-B14F-4D97-AF65-F5344CB8AC3E}">
        <p14:creationId xmlns="" xmlns:p14="http://schemas.microsoft.com/office/powerpoint/2010/main" val="1125348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B90A34C-47B0-4A21-B4EA-C4D0DC174F42}" type="datetimeFigureOut">
              <a:rPr lang="it-IT"/>
              <a:pPr>
                <a:defRPr/>
              </a:pPr>
              <a:t>12/02/2020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E932770-CB58-4C73-825C-F8AD59819446}" type="slidenum">
              <a:rPr lang="it-IT"/>
              <a:pPr>
                <a:defRPr/>
              </a:pPr>
              <a:t>‹N›</a:t>
            </a:fld>
            <a:endParaRPr lang="it-IT"/>
          </a:p>
        </p:txBody>
      </p:sp>
    </p:spTree>
    <p:extLst>
      <p:ext uri="{BB962C8B-B14F-4D97-AF65-F5344CB8AC3E}">
        <p14:creationId xmlns="" xmlns:p14="http://schemas.microsoft.com/office/powerpoint/2010/main" val="22088304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8E3C89E-0834-43E6-8AB6-45F8F0CB69A8}" type="datetimeFigureOut">
              <a:rPr lang="it-IT"/>
              <a:pPr>
                <a:defRPr/>
              </a:pPr>
              <a:t>12/02/2020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69E92D4-C5BC-4660-91C6-65AFCB38C3D5}" type="slidenum">
              <a:rPr lang="it-IT"/>
              <a:pPr>
                <a:defRPr/>
              </a:pPr>
              <a:t>‹N›</a:t>
            </a:fld>
            <a:endParaRPr lang="it-IT"/>
          </a:p>
        </p:txBody>
      </p:sp>
    </p:spTree>
    <p:extLst>
      <p:ext uri="{BB962C8B-B14F-4D97-AF65-F5344CB8AC3E}">
        <p14:creationId xmlns="" xmlns:p14="http://schemas.microsoft.com/office/powerpoint/2010/main" val="7334299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3B46DB9-CA45-4A34-8BC4-D8F3730030BC}" type="datetimeFigureOut">
              <a:rPr lang="it-IT"/>
              <a:pPr>
                <a:defRPr/>
              </a:pPr>
              <a:t>12/02/2020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4799554-80E3-4003-BB09-3835F6A96C4B}" type="slidenum">
              <a:rPr lang="it-IT"/>
              <a:pPr>
                <a:defRPr/>
              </a:pPr>
              <a:t>‹N›</a:t>
            </a:fld>
            <a:endParaRPr lang="it-IT"/>
          </a:p>
        </p:txBody>
      </p:sp>
    </p:spTree>
    <p:extLst>
      <p:ext uri="{BB962C8B-B14F-4D97-AF65-F5344CB8AC3E}">
        <p14:creationId xmlns="" xmlns:p14="http://schemas.microsoft.com/office/powerpoint/2010/main" val="12733161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3018FE7-818A-4664-96B6-DAA52F3866CD}"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7804F5A-C162-461E-A51F-C1C2EB487915}" type="slidenum">
              <a:rPr lang="it-IT"/>
              <a:pPr>
                <a:defRPr/>
              </a:pPr>
              <a:t>‹N›</a:t>
            </a:fld>
            <a:endParaRPr lang="it-IT"/>
          </a:p>
        </p:txBody>
      </p:sp>
    </p:spTree>
    <p:extLst>
      <p:ext uri="{BB962C8B-B14F-4D97-AF65-F5344CB8AC3E}">
        <p14:creationId xmlns="" xmlns:p14="http://schemas.microsoft.com/office/powerpoint/2010/main" val="833709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9A80047-30B2-41EE-91E0-D38C9EEA0C27}" type="datetimeFigureOut">
              <a:rPr lang="it-IT"/>
              <a:pPr>
                <a:defRPr/>
              </a:pPr>
              <a:t>12/02/2020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3EA77A-89A1-44B4-9D14-1C0267632A95}" type="slidenum">
              <a:rPr lang="it-IT"/>
              <a:pPr>
                <a:defRPr/>
              </a:pPr>
              <a:t>‹N›</a:t>
            </a:fld>
            <a:endParaRPr lang="it-IT"/>
          </a:p>
        </p:txBody>
      </p:sp>
    </p:spTree>
    <p:extLst>
      <p:ext uri="{BB962C8B-B14F-4D97-AF65-F5344CB8AC3E}">
        <p14:creationId xmlns="" xmlns:p14="http://schemas.microsoft.com/office/powerpoint/2010/main" val="2914011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74FFBBF-FF18-428D-9E1F-D6C7A0F919FE}"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1D8A87-E7D8-4C8B-8500-72798699A2B2}" type="slidenum">
              <a:rPr lang="it-IT"/>
              <a:pPr>
                <a:defRPr/>
              </a:pPr>
              <a:t>‹N›</a:t>
            </a:fld>
            <a:endParaRPr lang="it-IT"/>
          </a:p>
        </p:txBody>
      </p:sp>
    </p:spTree>
    <p:extLst>
      <p:ext uri="{BB962C8B-B14F-4D97-AF65-F5344CB8AC3E}">
        <p14:creationId xmlns="" xmlns:p14="http://schemas.microsoft.com/office/powerpoint/2010/main" val="15005388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DB19321-F349-45A5-B63B-9F35CC313D1D}" type="datetimeFigureOut">
              <a:rPr lang="it-IT"/>
              <a:pPr>
                <a:defRPr/>
              </a:pPr>
              <a:t>12/02/2020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FD8DB17-EB47-4E57-9ECE-CF74F7306A6D}" type="slidenum">
              <a:rPr lang="it-IT"/>
              <a:pPr>
                <a:defRPr/>
              </a:pPr>
              <a:t>‹N›</a:t>
            </a:fld>
            <a:endParaRPr lang="it-IT"/>
          </a:p>
        </p:txBody>
      </p:sp>
    </p:spTree>
    <p:extLst>
      <p:ext uri="{BB962C8B-B14F-4D97-AF65-F5344CB8AC3E}">
        <p14:creationId xmlns="" xmlns:p14="http://schemas.microsoft.com/office/powerpoint/2010/main" val="174260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DBB703D-2451-44C7-8F12-AEC30551716D}" type="slidenum">
              <a:rPr lang="ca-ES"/>
              <a:pPr>
                <a:defRPr/>
              </a:pPr>
              <a:t>‹N›</a:t>
            </a:fld>
            <a:endParaRPr lang="ca-ES"/>
          </a:p>
        </p:txBody>
      </p:sp>
    </p:spTree>
    <p:extLst>
      <p:ext uri="{BB962C8B-B14F-4D97-AF65-F5344CB8AC3E}">
        <p14:creationId xmlns="" xmlns:p14="http://schemas.microsoft.com/office/powerpoint/2010/main" val="3466197598"/>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7478A48-07B4-4861-9A9C-A412401FD5B8}" type="slidenum">
              <a:rPr lang="ca-ES"/>
              <a:pPr>
                <a:defRPr/>
              </a:pPr>
              <a:t>‹N›</a:t>
            </a:fld>
            <a:endParaRPr lang="ca-ES"/>
          </a:p>
        </p:txBody>
      </p:sp>
    </p:spTree>
    <p:extLst>
      <p:ext uri="{BB962C8B-B14F-4D97-AF65-F5344CB8AC3E}">
        <p14:creationId xmlns="" xmlns:p14="http://schemas.microsoft.com/office/powerpoint/2010/main" val="1683537948"/>
      </p:ext>
    </p:extLst>
  </p:cSld>
  <p:clrMapOvr>
    <a:masterClrMapping/>
  </p:clrMapOvr>
  <p:transition spd="slow">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1BC3660-F42E-4D79-8C1C-A1FB562F861B}" type="slidenum">
              <a:rPr lang="ca-ES"/>
              <a:pPr>
                <a:defRPr/>
              </a:pPr>
              <a:t>‹N›</a:t>
            </a:fld>
            <a:endParaRPr lang="ca-ES"/>
          </a:p>
        </p:txBody>
      </p:sp>
    </p:spTree>
    <p:extLst>
      <p:ext uri="{BB962C8B-B14F-4D97-AF65-F5344CB8AC3E}">
        <p14:creationId xmlns="" xmlns:p14="http://schemas.microsoft.com/office/powerpoint/2010/main" val="3300154566"/>
      </p:ext>
    </p:extLst>
  </p:cSld>
  <p:clrMapOvr>
    <a:masterClrMapping/>
  </p:clrMapOvr>
  <p:transition spd="slow">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25DA4D5-A9A3-48E8-AF97-B5B595E807E5}" type="slidenum">
              <a:rPr lang="ca-ES"/>
              <a:pPr>
                <a:defRPr/>
              </a:pPr>
              <a:t>‹N›</a:t>
            </a:fld>
            <a:endParaRPr lang="ca-ES"/>
          </a:p>
        </p:txBody>
      </p:sp>
    </p:spTree>
    <p:extLst>
      <p:ext uri="{BB962C8B-B14F-4D97-AF65-F5344CB8AC3E}">
        <p14:creationId xmlns="" xmlns:p14="http://schemas.microsoft.com/office/powerpoint/2010/main" val="3712148207"/>
      </p:ext>
    </p:extLst>
  </p:cSld>
  <p:clrMapOvr>
    <a:masterClrMapping/>
  </p:clrMapOvr>
  <p:transition spd="slow">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B57F0C2-F109-48B2-9E7D-06227ECAA9D6}" type="slidenum">
              <a:rPr lang="ca-ES"/>
              <a:pPr>
                <a:defRPr/>
              </a:pPr>
              <a:t>‹N›</a:t>
            </a:fld>
            <a:endParaRPr lang="ca-ES"/>
          </a:p>
        </p:txBody>
      </p:sp>
    </p:spTree>
    <p:extLst>
      <p:ext uri="{BB962C8B-B14F-4D97-AF65-F5344CB8AC3E}">
        <p14:creationId xmlns="" xmlns:p14="http://schemas.microsoft.com/office/powerpoint/2010/main" val="2210183909"/>
      </p:ext>
    </p:extLst>
  </p:cSld>
  <p:clrMapOvr>
    <a:masterClrMapping/>
  </p:clrMapOvr>
  <p:transition spd="slow">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091B60B-1F0B-4160-A0CF-B6EA80AC026B}" type="slidenum">
              <a:rPr lang="ca-ES"/>
              <a:pPr>
                <a:defRPr/>
              </a:pPr>
              <a:t>‹N›</a:t>
            </a:fld>
            <a:endParaRPr lang="ca-ES"/>
          </a:p>
        </p:txBody>
      </p:sp>
    </p:spTree>
    <p:extLst>
      <p:ext uri="{BB962C8B-B14F-4D97-AF65-F5344CB8AC3E}">
        <p14:creationId xmlns="" xmlns:p14="http://schemas.microsoft.com/office/powerpoint/2010/main" val="3938323795"/>
      </p:ext>
    </p:extLst>
  </p:cSld>
  <p:clrMapOvr>
    <a:masterClrMapping/>
  </p:clrMapOvr>
  <p:transition spd="slow">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FEDFD27A-5999-4B87-8992-E93E039CAF1D}" type="slidenum">
              <a:rPr lang="ca-ES"/>
              <a:pPr>
                <a:defRPr/>
              </a:pPr>
              <a:t>‹N›</a:t>
            </a:fld>
            <a:endParaRPr lang="ca-ES"/>
          </a:p>
        </p:txBody>
      </p:sp>
    </p:spTree>
    <p:extLst>
      <p:ext uri="{BB962C8B-B14F-4D97-AF65-F5344CB8AC3E}">
        <p14:creationId xmlns="" xmlns:p14="http://schemas.microsoft.com/office/powerpoint/2010/main" val="542929310"/>
      </p:ext>
    </p:extLst>
  </p:cSld>
  <p:clrMapOvr>
    <a:masterClrMapping/>
  </p:clrMapOvr>
  <p:transition spd="slow">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495F100-0765-46C2-8605-4CC62EDF0772}" type="slidenum">
              <a:rPr lang="ca-ES"/>
              <a:pPr>
                <a:defRPr/>
              </a:pPr>
              <a:t>‹N›</a:t>
            </a:fld>
            <a:endParaRPr lang="ca-ES"/>
          </a:p>
        </p:txBody>
      </p:sp>
    </p:spTree>
    <p:extLst>
      <p:ext uri="{BB962C8B-B14F-4D97-AF65-F5344CB8AC3E}">
        <p14:creationId xmlns="" xmlns:p14="http://schemas.microsoft.com/office/powerpoint/2010/main" val="2412956014"/>
      </p:ext>
    </p:extLst>
  </p:cSld>
  <p:clrMapOvr>
    <a:masterClrMapping/>
  </p:clrMapOvr>
  <p:transition spd="slow">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32BB2B3-F4D1-4EAF-8CAC-7B7CB3654D80}" type="slidenum">
              <a:rPr lang="ca-ES"/>
              <a:pPr>
                <a:defRPr/>
              </a:pPr>
              <a:t>‹N›</a:t>
            </a:fld>
            <a:endParaRPr lang="ca-ES"/>
          </a:p>
        </p:txBody>
      </p:sp>
    </p:spTree>
    <p:extLst>
      <p:ext uri="{BB962C8B-B14F-4D97-AF65-F5344CB8AC3E}">
        <p14:creationId xmlns="" xmlns:p14="http://schemas.microsoft.com/office/powerpoint/2010/main" val="3425148503"/>
      </p:ext>
    </p:extLst>
  </p:cSld>
  <p:clrMapOvr>
    <a:masterClrMapping/>
  </p:clrMapOvr>
  <p:transition spd="slow">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D39DC13-AB08-434A-BF76-2E69DABE044F}" type="slidenum">
              <a:rPr lang="ca-ES"/>
              <a:pPr>
                <a:defRPr/>
              </a:pPr>
              <a:t>‹N›</a:t>
            </a:fld>
            <a:endParaRPr lang="ca-ES"/>
          </a:p>
        </p:txBody>
      </p:sp>
    </p:spTree>
    <p:extLst>
      <p:ext uri="{BB962C8B-B14F-4D97-AF65-F5344CB8AC3E}">
        <p14:creationId xmlns="" xmlns:p14="http://schemas.microsoft.com/office/powerpoint/2010/main" val="3213139228"/>
      </p:ext>
    </p:extLst>
  </p:cSld>
  <p:clrMapOvr>
    <a:masterClrMapping/>
  </p:clrMapOvr>
  <p:transition spd="slow">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AB1CFFF-0B10-4F78-A934-88A5415A53F6}" type="slidenum">
              <a:rPr lang="ca-ES"/>
              <a:pPr>
                <a:defRPr/>
              </a:pPr>
              <a:t>‹N›</a:t>
            </a:fld>
            <a:endParaRPr lang="ca-ES"/>
          </a:p>
        </p:txBody>
      </p:sp>
    </p:spTree>
    <p:extLst>
      <p:ext uri="{BB962C8B-B14F-4D97-AF65-F5344CB8AC3E}">
        <p14:creationId xmlns="" xmlns:p14="http://schemas.microsoft.com/office/powerpoint/2010/main" val="230702592"/>
      </p:ext>
    </p:extLst>
  </p:cSld>
  <p:clrMapOvr>
    <a:masterClrMapping/>
  </p:clrMapOvr>
  <p:transition spd="slow">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47C96D7-A8F5-4D98-ABBA-B12D58050CDB}" type="slidenum">
              <a:rPr lang="ca-ES"/>
              <a:pPr>
                <a:defRPr/>
              </a:pPr>
              <a:t>‹N›</a:t>
            </a:fld>
            <a:endParaRPr lang="ca-ES"/>
          </a:p>
        </p:txBody>
      </p:sp>
    </p:spTree>
    <p:extLst>
      <p:ext uri="{BB962C8B-B14F-4D97-AF65-F5344CB8AC3E}">
        <p14:creationId xmlns="" xmlns:p14="http://schemas.microsoft.com/office/powerpoint/2010/main" val="3476066664"/>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C68CAF6-011A-44FC-ABA1-320E2DF1DEF7}"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1D37E671-87F4-4071-A768-D0284B77358A}"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 xmlns:p14="http://schemas.microsoft.com/office/powerpoint/2010/main" val="2343186990"/>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4C86B9F-3471-4ECD-96D4-D06412E5F0F8}"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789D3A0-9E6E-4C55-8174-C2E5DACF70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1887604516"/>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C0026C19-9669-45AA-8239-731DB0482232}" type="datetimeFigureOut">
              <a:rPr lang="it-IT"/>
              <a:pPr>
                <a:defRPr/>
              </a:pPr>
              <a:t>12/02/2020</a:t>
            </a:fld>
            <a:endParaRPr lang="it-IT"/>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6884A2B3-B8A9-4293-83E3-83E92B7B61EE}" type="slidenum">
              <a:rPr lang="it-IT"/>
              <a:pPr>
                <a:defRPr/>
              </a:pPr>
              <a:t>‹N›</a:t>
            </a:fld>
            <a:endParaRPr lang="it-IT"/>
          </a:p>
        </p:txBody>
      </p:sp>
    </p:spTree>
    <p:extLst>
      <p:ext uri="{BB962C8B-B14F-4D97-AF65-F5344CB8AC3E}">
        <p14:creationId xmlns="" xmlns:p14="http://schemas.microsoft.com/office/powerpoint/2010/main" val="1136431591"/>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38302168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D36EE885-AAE3-4367-9771-4E9DACF542C4}"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46957397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A0B5E7F-5019-462F-8DAF-4606630D13C1}" type="datetimeFigureOut">
              <a:rPr lang="it-IT" smtClean="0">
                <a:solidFill>
                  <a:prstClr val="black">
                    <a:tint val="75000"/>
                  </a:prstClr>
                </a:solidFill>
                <a:latin typeface="Calibri"/>
              </a:rPr>
              <a:pPr fontAlgn="auto">
                <a:spcBef>
                  <a:spcPts val="0"/>
                </a:spcBef>
                <a:spcAft>
                  <a:spcPts val="0"/>
                </a:spcAft>
              </a:pPr>
              <a:t>12/02/2020</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5270C7B-9D6D-42A1-A015-D6CBFE5A69FE}"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 xmlns:p14="http://schemas.microsoft.com/office/powerpoint/2010/main" val="1756087359"/>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64FE631E-EA8C-4FD9-BF1D-A3524430F25E}"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 xmlns:p14="http://schemas.microsoft.com/office/powerpoint/2010/main" val="522277305"/>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30E24FB0-4ECE-4651-B11D-AA406AC9D1E7}"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 xmlns:p14="http://schemas.microsoft.com/office/powerpoint/2010/main" val="1306794936"/>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C738BF85-5B4D-4CC8-8023-FC328EA44AF1}"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 xmlns:p14="http://schemas.microsoft.com/office/powerpoint/2010/main" val="1332585457"/>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C738BF85-5B4D-4CC8-8023-FC328EA44AF1}"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 xmlns:p14="http://schemas.microsoft.com/office/powerpoint/2010/main" val="3229296575"/>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4461150E-914B-4128-BB0D-D254A385677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charset="0"/>
                <a:cs typeface="+mn-cs"/>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charset="0"/>
                <a:cs typeface="+mn-cs"/>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Times" charset="0"/>
                <a:cs typeface="+mn-cs"/>
              </a:defRPr>
            </a:lvl1pPr>
          </a:lstStyle>
          <a:p>
            <a:pPr eaLnBrk="0" hangingPunct="0">
              <a:defRPr/>
            </a:pPr>
            <a:fld id="{229235B9-91AD-4D32-A579-DA5C0F41BEFE}" type="slidenum">
              <a:rPr lang="ca-ES">
                <a:solidFill>
                  <a:srgbClr val="000000"/>
                </a:solidFill>
              </a:rPr>
              <a:pPr eaLnBrk="0" hangingPunct="0">
                <a:defRPr/>
              </a:pPr>
              <a:t>‹N›</a:t>
            </a:fld>
            <a:endParaRPr lang="ca-ES">
              <a:solidFill>
                <a:srgbClr val="000000"/>
              </a:solidFill>
            </a:endParaRPr>
          </a:p>
        </p:txBody>
      </p:sp>
    </p:spTree>
    <p:extLst>
      <p:ext uri="{BB962C8B-B14F-4D97-AF65-F5344CB8AC3E}">
        <p14:creationId xmlns="" xmlns:p14="http://schemas.microsoft.com/office/powerpoint/2010/main" val="3268470128"/>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4DA4155B-3A61-4311-A317-531B4C672380}" type="datetimeFigureOut">
              <a:rPr lang="it-IT">
                <a:solidFill>
                  <a:prstClr val="black">
                    <a:tint val="75000"/>
                  </a:prstClr>
                </a:solidFill>
              </a:rPr>
              <a:pPr>
                <a:defRPr/>
              </a:pPr>
              <a:t>12/02/2020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492B303B-8FFD-4B2C-A05B-5B941B1E71F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 xmlns:p14="http://schemas.microsoft.com/office/powerpoint/2010/main" val="2060655670"/>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C68CAF6-011A-44FC-ABA1-320E2DF1DEF7}" type="slidenum">
              <a:rPr lang="ca-ES">
                <a:solidFill>
                  <a:srgbClr val="000000"/>
                </a:solidFill>
              </a:rPr>
              <a:pPr>
                <a:defRPr/>
              </a:pPr>
              <a:t>‹N›</a:t>
            </a:fld>
            <a:endParaRPr lang="ca-ES">
              <a:solidFill>
                <a:srgbClr val="000000"/>
              </a:solidFill>
            </a:endParaRPr>
          </a:p>
        </p:txBody>
      </p:sp>
    </p:spTree>
    <p:extLst>
      <p:ext uri="{BB962C8B-B14F-4D97-AF65-F5344CB8AC3E}">
        <p14:creationId xmlns="" xmlns:p14="http://schemas.microsoft.com/office/powerpoint/2010/main" val="2338942181"/>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FDBAD186-AF75-455F-9783-B55185F6C29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814836080"/>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E23BBF-9203-4F66-BB96-305A933FA270}" type="datetimeFigureOut">
              <a:rPr lang="it-IT">
                <a:solidFill>
                  <a:prstClr val="black">
                    <a:tint val="75000"/>
                  </a:prstClr>
                </a:solidFill>
                <a:cs typeface="+mn-cs"/>
              </a:rPr>
              <a:pPr>
                <a:defRPr/>
              </a:pPr>
              <a:t>12/02/2020</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FA9F82B-75C7-45A3-B4F4-169DA77763DB}" type="slidenum">
              <a:rPr lang="it-IT">
                <a:solidFill>
                  <a:prstClr val="black">
                    <a:tint val="75000"/>
                  </a:prstClr>
                </a:solidFill>
                <a:cs typeface="+mn-cs"/>
              </a:rPr>
              <a:pPr>
                <a:defRPr/>
              </a:pPr>
              <a:t>‹N›</a:t>
            </a:fld>
            <a:endParaRPr lang="it-IT">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D6E2C655-FE9D-443D-B9AB-19E888BC076B}" type="datetimeFigureOut">
              <a:rPr lang="it-IT"/>
              <a:pPr>
                <a:defRPr/>
              </a:pPr>
              <a:t>12/02/2020</a:t>
            </a:fld>
            <a:endParaRPr lang="it-IT"/>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801BB42-6425-4C92-8F68-E4BD464F971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471E1CBE-87E3-4520-BA99-0CD0720C0C6A}"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671793D-BA2C-4946-8B95-085EF138C3B3}" type="datetimeFigureOut">
              <a:rPr lang="it-IT"/>
              <a:pPr>
                <a:defRPr/>
              </a:pPr>
              <a:t>12/02/2020</a:t>
            </a:fld>
            <a:endParaRPr lang="it-IT"/>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85874717-6418-4F4C-97BD-8F82774CCAB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6A8D4F87-E3C5-453F-BF1B-CAE4E714A26E}" type="datetimeFigureOut">
              <a:rPr lang="it-IT"/>
              <a:pPr>
                <a:defRPr/>
              </a:pPr>
              <a:t>12/02/2020</a:t>
            </a:fld>
            <a:endParaRPr lang="it-IT"/>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ECBCA5D7-BB7F-4C55-A8F1-51FA81D0868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E88828EC-7F16-44A4-B094-D6CEEDFF5340}" type="datetimeFigureOut">
              <a:rPr lang="it-IT"/>
              <a:pPr>
                <a:defRPr/>
              </a:pPr>
              <a:t>12/02/2020</a:t>
            </a:fld>
            <a:endParaRPr lang="it-IT"/>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4FA7EF95-5E85-44E8-987C-2CA0117E4E1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4"/>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BCC0FE48-3A9B-4E50-A21A-FFBE39B35DC7}" type="datetimeFigureOut">
              <a:rPr lang="it-IT"/>
              <a:pPr>
                <a:defRPr/>
              </a:pPr>
              <a:t>12/02/2020</a:t>
            </a:fld>
            <a:endParaRPr lang="it-IT"/>
          </a:p>
        </p:txBody>
      </p:sp>
      <p:sp>
        <p:nvSpPr>
          <p:cNvPr id="5" name="Segnaposto piè di pagina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AC2B5D71-F10D-4493-A9B3-9BC2E83437B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a:defRPr/>
            </a:pPr>
            <a:fld id="{B372BC9E-2615-430C-8944-AD7C0CD3B6D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0.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60.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60.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0.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60.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0.xml"/></Relationships>
</file>

<file path=ppt/slides/_rels/slide1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0.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0.xml"/></Relationships>
</file>

<file path=ppt/slides/_rels/slide11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60.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0.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60.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60.xml"/></Relationships>
</file>

<file path=ppt/slides/_rels/slide11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60.xml"/></Relationships>
</file>

<file path=ppt/slides/_rels/slide1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60.xml"/></Relationships>
</file>

<file path=ppt/slides/_rels/slide1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60.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2.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8.xml"/></Relationships>
</file>

<file path=ppt/slides/_rels/slide12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6.xml"/></Relationships>
</file>

<file path=ppt/slides/_rels/slide13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61.xml"/></Relationships>
</file>

<file path=ppt/slides/_rels/slide1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6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6.xml"/></Relationships>
</file>

<file path=ppt/slides/_rels/slide1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14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6.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6.xml"/></Relationships>
</file>

<file path=ppt/slides/_rels/slide16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0.png"/><Relationship Id="rId1" Type="http://schemas.openxmlformats.org/officeDocument/2006/relationships/slideLayout" Target="../slideLayouts/slideLayout139.xml"/></Relationships>
</file>

<file path=ppt/slides/_rels/slide1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0.png"/><Relationship Id="rId1" Type="http://schemas.openxmlformats.org/officeDocument/2006/relationships/slideLayout" Target="../slideLayouts/slideLayout139.xml"/></Relationships>
</file>

<file path=ppt/slides/_rels/slide1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1.png"/><Relationship Id="rId1" Type="http://schemas.openxmlformats.org/officeDocument/2006/relationships/slideLayout" Target="../slideLayouts/slideLayout13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6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9.xml"/></Relationships>
</file>

<file path=ppt/slides/_rels/slide16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6.xml"/></Relationships>
</file>

<file path=ppt/slides/_rels/slide1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3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9.xml"/></Relationships>
</file>

<file path=ppt/slides/_rels/slide17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9.xml"/></Relationships>
</file>

<file path=ppt/slides/_rels/slide1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50.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0.xml"/></Relationships>
</file>

<file path=ppt/slides/_rels/slide17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0.xml"/></Relationships>
</file>

<file path=ppt/slides/_rels/slide17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50.xml"/></Relationships>
</file>

<file path=ppt/slides/_rels/slide1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50.xml"/></Relationships>
</file>

<file path=ppt/slides/_rels/slide17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50.xml"/></Relationships>
</file>

<file path=ppt/slides/_rels/slide18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0.xml"/></Relationships>
</file>

<file path=ppt/slides/_rels/slide18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0.xml"/></Relationships>
</file>

<file path=ppt/slides/_rels/slide18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150.xml"/></Relationships>
</file>

<file path=ppt/slides/_rels/slide1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3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2.xml"/></Relationships>
</file>

<file path=ppt/slides/_rels/slide1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49.xml"/></Relationships>
</file>

<file path=ppt/slides/_rels/slide19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49.xml"/></Relationships>
</file>

<file path=ppt/slides/_rels/slide19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49.xml"/></Relationships>
</file>

<file path=ppt/slides/_rels/slide19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5.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5.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5.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5.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0.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0.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0.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0.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0.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0.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0.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0.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0.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60.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60.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0.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0.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0.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60.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0.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60.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0.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0.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0.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0.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0.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0.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0.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0.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0.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0.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7821"/>
          <a:stretch/>
        </p:blipFill>
        <p:spPr bwMode="auto">
          <a:xfrm>
            <a:off x="-9496" y="4762"/>
            <a:ext cx="9176779" cy="685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0" y="2000250"/>
            <a:ext cx="9067800" cy="1938338"/>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eaLnBrk="0" hangingPunct="0">
              <a:defRPr/>
            </a:pPr>
            <a:r>
              <a:rPr lang="ca-ES" sz="6000" i="1" dirty="0">
                <a:solidFill>
                  <a:srgbClr val="FFFFFF"/>
                </a:solidFill>
                <a:latin typeface="Comic Sans MS" pitchFamily="66" charset="0"/>
                <a:cs typeface="+mn-cs"/>
              </a:rPr>
              <a:t>  </a:t>
            </a:r>
            <a:r>
              <a:rPr lang="ca-ES" sz="6000" b="1" i="1" dirty="0" smtClean="0">
                <a:solidFill>
                  <a:srgbClr val="FFFFFF"/>
                </a:solidFill>
                <a:latin typeface="Comic Sans MS" pitchFamily="66" charset="0"/>
                <a:cs typeface="+mn-cs"/>
              </a:rPr>
              <a:t>Quarta  domenica </a:t>
            </a:r>
            <a:endParaRPr lang="ca-ES" sz="6000" b="1" i="1" dirty="0">
              <a:solidFill>
                <a:srgbClr val="FFFFFF"/>
              </a:solidFill>
              <a:latin typeface="Comic Sans MS" pitchFamily="66" charset="0"/>
              <a:cs typeface="+mn-cs"/>
            </a:endParaRPr>
          </a:p>
          <a:p>
            <a:pPr algn="ctr" eaLnBrk="0" hangingPunct="0">
              <a:defRPr/>
            </a:pPr>
            <a:r>
              <a:rPr lang="ca-ES" sz="6000" b="1" i="1" dirty="0">
                <a:solidFill>
                  <a:srgbClr val="FFFFFF"/>
                </a:solidFill>
                <a:latin typeface="Comic Sans MS" pitchFamily="66" charset="0"/>
                <a:cs typeface="+mn-cs"/>
              </a:rPr>
              <a:t>di Pasqua</a:t>
            </a:r>
            <a:r>
              <a:rPr lang="ca-ES" sz="6000" b="1" i="1" dirty="0">
                <a:solidFill>
                  <a:srgbClr val="000000"/>
                </a:solidFill>
                <a:latin typeface="Comic Sans MS" pitchFamily="66" charset="0"/>
                <a:cs typeface="+mn-cs"/>
              </a:rPr>
              <a:t> </a:t>
            </a:r>
          </a:p>
        </p:txBody>
      </p:sp>
      <p:sp>
        <p:nvSpPr>
          <p:cNvPr id="4" name="Text Box 6"/>
          <p:cNvSpPr txBox="1">
            <a:spLocks noChangeArrowheads="1"/>
          </p:cNvSpPr>
          <p:nvPr/>
        </p:nvSpPr>
        <p:spPr bwMode="auto">
          <a:xfrm>
            <a:off x="2341558" y="5000645"/>
            <a:ext cx="4565673" cy="830997"/>
          </a:xfrm>
          <a:prstGeom prst="rect">
            <a:avLst/>
          </a:prstGeom>
          <a:noFill/>
          <a:ln w="9525">
            <a:noFill/>
            <a:miter lim="800000"/>
            <a:headEnd/>
            <a:tailEnd/>
          </a:ln>
          <a:effectLst>
            <a:outerShdw dist="35921" dir="2700000" algn="ctr" rotWithShape="0">
              <a:srgbClr val="CA08C7"/>
            </a:outerShdw>
          </a:effectLst>
        </p:spPr>
        <p:txBody>
          <a:bodyPr wrap="none">
            <a:spAutoFit/>
          </a:bodyPr>
          <a:lstStyle/>
          <a:p>
            <a:pPr algn="ctr" eaLnBrk="0" hangingPunct="0">
              <a:defRPr/>
            </a:pPr>
            <a:r>
              <a:rPr lang="ca-ES" sz="4800" b="1" i="1" smtClean="0">
                <a:solidFill>
                  <a:srgbClr val="FFFFFF"/>
                </a:solidFill>
                <a:latin typeface="Comic Sans MS" pitchFamily="66" charset="0"/>
                <a:cs typeface="+mn-cs"/>
              </a:rPr>
              <a:t>3 </a:t>
            </a:r>
            <a:r>
              <a:rPr lang="ca-ES" sz="4800" b="1" i="1" smtClean="0">
                <a:solidFill>
                  <a:srgbClr val="FFFFFF"/>
                </a:solidFill>
                <a:latin typeface="Comic Sans MS" pitchFamily="66" charset="0"/>
                <a:cs typeface="+mn-cs"/>
              </a:rPr>
              <a:t>maggio </a:t>
            </a:r>
            <a:r>
              <a:rPr lang="ca-ES" sz="4800" b="1" i="1" smtClean="0">
                <a:solidFill>
                  <a:srgbClr val="FFFFFF"/>
                </a:solidFill>
                <a:latin typeface="Comic Sans MS" pitchFamily="66" charset="0"/>
                <a:cs typeface="+mn-cs"/>
              </a:rPr>
              <a:t>2020</a:t>
            </a:r>
            <a:endParaRPr lang="ca-ES" sz="4800" i="1" dirty="0">
              <a:solidFill>
                <a:srgbClr val="FFFFFF"/>
              </a:solidFill>
              <a:latin typeface="Comic Sans MS" pitchFamily="66" charset="0"/>
              <a:cs typeface="+mn-cs"/>
            </a:endParaRPr>
          </a:p>
        </p:txBody>
      </p:sp>
    </p:spTree>
    <p:extLst>
      <p:ext uri="{BB962C8B-B14F-4D97-AF65-F5344CB8AC3E}">
        <p14:creationId xmlns="" xmlns:p14="http://schemas.microsoft.com/office/powerpoint/2010/main" val="137997694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5602" name="Immagine 5" descr="Gesù misericordioso.bmp"/>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28814" y="30165"/>
            <a:ext cx="50800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Milagre do Sol"/>
          <p:cNvPicPr>
            <a:picLocks noChangeAspect="1" noChangeArrowheads="1"/>
          </p:cNvPicPr>
          <p:nvPr/>
        </p:nvPicPr>
        <p:blipFill>
          <a:blip r:embed="rId2" cstate="print"/>
          <a:srcRect/>
          <a:stretch>
            <a:fillRect/>
          </a:stretch>
        </p:blipFill>
        <p:spPr bwMode="auto">
          <a:xfrm>
            <a:off x="0" y="0"/>
            <a:ext cx="9207500" cy="6500813"/>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Milagre do Sol"/>
          <p:cNvPicPr>
            <a:picLocks noChangeAspect="1" noChangeArrowheads="1"/>
          </p:cNvPicPr>
          <p:nvPr/>
        </p:nvPicPr>
        <p:blipFill>
          <a:blip r:embed="rId2" cstate="print"/>
          <a:srcRect/>
          <a:stretch>
            <a:fillRect/>
          </a:stretch>
        </p:blipFill>
        <p:spPr bwMode="auto">
          <a:xfrm>
            <a:off x="0" y="0"/>
            <a:ext cx="9156700" cy="6500813"/>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magine 1" descr="IMG_0002.jpg"/>
          <p:cNvPicPr>
            <a:picLocks noChangeAspect="1"/>
          </p:cNvPicPr>
          <p:nvPr/>
        </p:nvPicPr>
        <p:blipFill>
          <a:blip r:embed="rId2" cstate="print"/>
          <a:srcRect/>
          <a:stretch>
            <a:fillRect/>
          </a:stretch>
        </p:blipFill>
        <p:spPr bwMode="auto">
          <a:xfrm>
            <a:off x="2116138" y="0"/>
            <a:ext cx="4911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magine 1" descr="IMG_0011.jpg"/>
          <p:cNvPicPr>
            <a:picLocks noChangeAspect="1"/>
          </p:cNvPicPr>
          <p:nvPr/>
        </p:nvPicPr>
        <p:blipFill>
          <a:blip r:embed="rId2" cstate="print"/>
          <a:srcRect/>
          <a:stretch>
            <a:fillRect/>
          </a:stretch>
        </p:blipFill>
        <p:spPr bwMode="auto">
          <a:xfrm>
            <a:off x="0" y="0"/>
            <a:ext cx="4781550" cy="6858000"/>
          </a:xfrm>
          <a:prstGeom prst="rect">
            <a:avLst/>
          </a:prstGeom>
          <a:noFill/>
          <a:ln w="9525">
            <a:noFill/>
            <a:miter lim="800000"/>
            <a:headEnd/>
            <a:tailEnd/>
          </a:ln>
        </p:spPr>
      </p:pic>
      <p:sp>
        <p:nvSpPr>
          <p:cNvPr id="76803" name="CasellaDiTesto 2"/>
          <p:cNvSpPr txBox="1">
            <a:spLocks noChangeArrowheads="1"/>
          </p:cNvSpPr>
          <p:nvPr/>
        </p:nvSpPr>
        <p:spPr bwMode="auto">
          <a:xfrm>
            <a:off x="4786313" y="0"/>
            <a:ext cx="4357687"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Francesco rimase impressionato quando l'Angelo chiese loro di consolare Dio.</a:t>
            </a:r>
          </a:p>
          <a:p>
            <a:r>
              <a:rPr lang="it-IT" sz="2800" smtClean="0">
                <a:solidFill>
                  <a:prstClr val="black"/>
                </a:solidFill>
                <a:latin typeface="Arial" charset="0"/>
                <a:cs typeface="+mn-cs"/>
              </a:rPr>
              <a:t>Da quel momento, cercava di stare da solo, raccolto, per pensare a Nostro Signore. A volte, Lucia e Giacinta lo trovavano inginocchiato a terra, profondamente raccolto in preghiera,</a:t>
            </a:r>
          </a:p>
          <a:p>
            <a:r>
              <a:rPr lang="it-IT" sz="2800" smtClean="0">
                <a:solidFill>
                  <a:prstClr val="black"/>
                </a:solidFill>
                <a:latin typeface="Arial" charset="0"/>
                <a:cs typeface="+mn-cs"/>
              </a:rPr>
              <a:t>assorto a tal punto da non rendersi conto di quello che avveniva attorno a lui.</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magine 1" descr="IMG_0001.jpg"/>
          <p:cNvPicPr>
            <a:picLocks noChangeAspect="1"/>
          </p:cNvPicPr>
          <p:nvPr/>
        </p:nvPicPr>
        <p:blipFill>
          <a:blip r:embed="rId2" cstate="print"/>
          <a:srcRect/>
          <a:stretch>
            <a:fillRect/>
          </a:stretch>
        </p:blipFill>
        <p:spPr bwMode="auto">
          <a:xfrm>
            <a:off x="0" y="0"/>
            <a:ext cx="4854575" cy="6858000"/>
          </a:xfrm>
          <a:prstGeom prst="rect">
            <a:avLst/>
          </a:prstGeom>
          <a:noFill/>
          <a:ln w="9525">
            <a:noFill/>
            <a:miter lim="800000"/>
            <a:headEnd/>
            <a:tailEnd/>
          </a:ln>
        </p:spPr>
      </p:pic>
      <p:sp>
        <p:nvSpPr>
          <p:cNvPr id="77827" name="CasellaDiTesto 2"/>
          <p:cNvSpPr txBox="1">
            <a:spLocks noChangeArrowheads="1"/>
          </p:cNvSpPr>
          <p:nvPr/>
        </p:nvSpPr>
        <p:spPr bwMode="auto">
          <a:xfrm>
            <a:off x="5000625" y="714375"/>
            <a:ext cx="4143375"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Tutto il tempo che poteva lo passava in chiesa, davanti al Tabernacolo, in adorazione,</a:t>
            </a:r>
          </a:p>
          <a:p>
            <a:r>
              <a:rPr lang="it-IT" sz="2800" smtClean="0">
                <a:solidFill>
                  <a:prstClr val="black"/>
                </a:solidFill>
                <a:latin typeface="Arial" charset="0"/>
                <a:cs typeface="+mn-cs"/>
              </a:rPr>
              <a:t>e, quando si ammalò,</a:t>
            </a:r>
          </a:p>
          <a:p>
            <a:r>
              <a:rPr lang="it-IT" sz="2800" smtClean="0">
                <a:solidFill>
                  <a:prstClr val="black"/>
                </a:solidFill>
                <a:latin typeface="Arial" charset="0"/>
                <a:cs typeface="+mn-cs"/>
              </a:rPr>
              <a:t>il suo grande dispiacere</a:t>
            </a:r>
          </a:p>
          <a:p>
            <a:r>
              <a:rPr lang="it-IT" sz="2800" smtClean="0">
                <a:solidFill>
                  <a:prstClr val="black"/>
                </a:solidFill>
                <a:latin typeface="Arial" charset="0"/>
                <a:cs typeface="+mn-cs"/>
              </a:rPr>
              <a:t>fu quello di non poter andare più a visitare</a:t>
            </a:r>
          </a:p>
          <a:p>
            <a:r>
              <a:rPr lang="it-IT" sz="2800" smtClean="0">
                <a:solidFill>
                  <a:prstClr val="black"/>
                </a:solidFill>
                <a:latin typeface="Arial" charset="0"/>
                <a:cs typeface="+mn-cs"/>
              </a:rPr>
              <a:t>il suo Gesù Nascosto.</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l="7500" r="20000"/>
          <a:stretch>
            <a:fillRect/>
          </a:stretch>
        </p:blipFill>
        <p:spPr bwMode="auto">
          <a:xfrm>
            <a:off x="0" y="0"/>
            <a:ext cx="6215063" cy="68580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magine 1" descr="IMG_0002.jpg"/>
          <p:cNvPicPr>
            <a:picLocks noChangeAspect="1"/>
          </p:cNvPicPr>
          <p:nvPr/>
        </p:nvPicPr>
        <p:blipFill>
          <a:blip r:embed="rId2" cstate="print"/>
          <a:srcRect/>
          <a:stretch>
            <a:fillRect/>
          </a:stretch>
        </p:blipFill>
        <p:spPr bwMode="auto">
          <a:xfrm>
            <a:off x="0" y="0"/>
            <a:ext cx="4929188" cy="6896100"/>
          </a:xfrm>
          <a:prstGeom prst="rect">
            <a:avLst/>
          </a:prstGeom>
          <a:noFill/>
          <a:ln w="9525">
            <a:noFill/>
            <a:miter lim="800000"/>
            <a:headEnd/>
            <a:tailEnd/>
          </a:ln>
        </p:spPr>
      </p:pic>
      <p:sp>
        <p:nvSpPr>
          <p:cNvPr id="79875" name="CasellaDiTesto 2"/>
          <p:cNvSpPr txBox="1">
            <a:spLocks noChangeArrowheads="1"/>
          </p:cNvSpPr>
          <p:nvPr/>
        </p:nvSpPr>
        <p:spPr bwMode="auto">
          <a:xfrm>
            <a:off x="4857750" y="0"/>
            <a:ext cx="4286250" cy="61245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Francesco soffrì molto</a:t>
            </a:r>
          </a:p>
          <a:p>
            <a:r>
              <a:rPr lang="it-IT" sz="2800" smtClean="0">
                <a:solidFill>
                  <a:prstClr val="black"/>
                </a:solidFill>
                <a:latin typeface="Arial" charset="0"/>
                <a:cs typeface="+mn-cs"/>
              </a:rPr>
              <a:t>durante la sua malattia. Non poteva uscire di casa, passava le giornate a letto, sempre più debole, il suo stato di salute era molto grave. Poco prima di morire,</a:t>
            </a:r>
          </a:p>
          <a:p>
            <a:r>
              <a:rPr lang="it-IT" sz="2800" smtClean="0">
                <a:solidFill>
                  <a:prstClr val="black"/>
                </a:solidFill>
                <a:latin typeface="Arial" charset="0"/>
                <a:cs typeface="+mn-cs"/>
              </a:rPr>
              <a:t>il Parroco gli portò la Santa Comunione. Al ricevere Gesù, manifestò la sua grande gioia per avere nel suo cuore "Gesù nascosto".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1143000" y="685800"/>
            <a:ext cx="6858000" cy="54864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1" descr="IMG_0002.jpg"/>
          <p:cNvPicPr>
            <a:picLocks noChangeAspect="1"/>
          </p:cNvPicPr>
          <p:nvPr/>
        </p:nvPicPr>
        <p:blipFill>
          <a:blip r:embed="rId2" cstate="print"/>
          <a:srcRect/>
          <a:stretch>
            <a:fillRect/>
          </a:stretch>
        </p:blipFill>
        <p:spPr bwMode="auto">
          <a:xfrm>
            <a:off x="4214813" y="0"/>
            <a:ext cx="4929187" cy="6896100"/>
          </a:xfrm>
          <a:prstGeom prst="rect">
            <a:avLst/>
          </a:prstGeom>
          <a:noFill/>
          <a:ln w="9525">
            <a:noFill/>
            <a:miter lim="800000"/>
            <a:headEnd/>
            <a:tailEnd/>
          </a:ln>
        </p:spPr>
      </p:pic>
      <p:sp>
        <p:nvSpPr>
          <p:cNvPr id="81923" name="CasellaDiTesto 2"/>
          <p:cNvSpPr txBox="1">
            <a:spLocks noChangeArrowheads="1"/>
          </p:cNvSpPr>
          <p:nvPr/>
        </p:nvSpPr>
        <p:spPr bwMode="auto">
          <a:xfrm>
            <a:off x="0" y="0"/>
            <a:ext cx="4286250" cy="224631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La Madonna lo portó in Cielo, sorridente, senza sofferenze, i14 aprile 1919. Aveva solo dieci anni.</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magine 1" descr="IMG_0003.jpg"/>
          <p:cNvPicPr>
            <a:picLocks noChangeAspect="1"/>
          </p:cNvPicPr>
          <p:nvPr/>
        </p:nvPicPr>
        <p:blipFill>
          <a:blip r:embed="rId2" cstate="print"/>
          <a:srcRect/>
          <a:stretch>
            <a:fillRect/>
          </a:stretch>
        </p:blipFill>
        <p:spPr bwMode="auto">
          <a:xfrm>
            <a:off x="0" y="0"/>
            <a:ext cx="4929188" cy="6864350"/>
          </a:xfrm>
          <a:prstGeom prst="rect">
            <a:avLst/>
          </a:prstGeom>
          <a:noFill/>
          <a:ln w="9525">
            <a:noFill/>
            <a:miter lim="800000"/>
            <a:headEnd/>
            <a:tailEnd/>
          </a:ln>
        </p:spPr>
      </p:pic>
      <p:sp>
        <p:nvSpPr>
          <p:cNvPr id="84995" name="CasellaDiTesto 2"/>
          <p:cNvSpPr txBox="1">
            <a:spLocks noChangeArrowheads="1"/>
          </p:cNvSpPr>
          <p:nvPr/>
        </p:nvSpPr>
        <p:spPr bwMode="auto">
          <a:xfrm>
            <a:off x="4929188" y="0"/>
            <a:ext cx="4214812"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Anche Giacinta si amma-lò gravemente. Lucia an-dava a visitarla. Ritor-nando dalla Chiesa, do-po aver ricevuto la comu-nione, Giacinta si  strin-geva a lei molto forte, perché sapeva che sua cugina aveva "Gesù Nascosto" nel cuore.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285750" y="0"/>
            <a:ext cx="885825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magine 1" descr="IMG_0003.jpg"/>
          <p:cNvPicPr>
            <a:picLocks noChangeAspect="1"/>
          </p:cNvPicPr>
          <p:nvPr/>
        </p:nvPicPr>
        <p:blipFill>
          <a:blip r:embed="rId2" cstate="print"/>
          <a:srcRect/>
          <a:stretch>
            <a:fillRect/>
          </a:stretch>
        </p:blipFill>
        <p:spPr bwMode="auto">
          <a:xfrm>
            <a:off x="4214813" y="0"/>
            <a:ext cx="4929187" cy="6864350"/>
          </a:xfrm>
          <a:prstGeom prst="rect">
            <a:avLst/>
          </a:prstGeom>
          <a:noFill/>
          <a:ln w="9525">
            <a:noFill/>
            <a:miter lim="800000"/>
            <a:headEnd/>
            <a:tailEnd/>
          </a:ln>
        </p:spPr>
      </p:pic>
      <p:sp>
        <p:nvSpPr>
          <p:cNvPr id="86019" name="CasellaDiTesto 2"/>
          <p:cNvSpPr txBox="1">
            <a:spLocks noChangeArrowheads="1"/>
          </p:cNvSpPr>
          <p:nvPr/>
        </p:nvSpPr>
        <p:spPr bwMode="auto">
          <a:xfrm>
            <a:off x="0" y="0"/>
            <a:ext cx="4214813" cy="56943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Siccome non migliorava, venne ricoverata presso l'Ospedale di Vila Nova de Ourém; ritornò poi a casa ed infine venne portata in un altro ospedale a Lisbona. La Madonna le aveva detto</a:t>
            </a:r>
          </a:p>
          <a:p>
            <a:r>
              <a:rPr lang="it-IT" sz="2800" smtClean="0">
                <a:solidFill>
                  <a:prstClr val="black"/>
                </a:solidFill>
                <a:latin typeface="Arial" charset="0"/>
                <a:cs typeface="+mn-cs"/>
              </a:rPr>
              <a:t>che avrebbe sofferto molto, che non avrebbe più rivisto né i suoi genitori né Lucia, e che sarebbe morta da sola.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magine 1" descr="IMG_0004.jpg"/>
          <p:cNvPicPr>
            <a:picLocks noChangeAspect="1"/>
          </p:cNvPicPr>
          <p:nvPr/>
        </p:nvPicPr>
        <p:blipFill>
          <a:blip r:embed="rId2" cstate="print"/>
          <a:srcRect/>
          <a:stretch>
            <a:fillRect/>
          </a:stretch>
        </p:blipFill>
        <p:spPr bwMode="auto">
          <a:xfrm>
            <a:off x="0" y="0"/>
            <a:ext cx="4899025" cy="6858000"/>
          </a:xfrm>
          <a:prstGeom prst="rect">
            <a:avLst/>
          </a:prstGeom>
          <a:noFill/>
          <a:ln w="9525">
            <a:noFill/>
            <a:miter lim="800000"/>
            <a:headEnd/>
            <a:tailEnd/>
          </a:ln>
        </p:spPr>
      </p:pic>
      <p:sp>
        <p:nvSpPr>
          <p:cNvPr id="87043" name="CasellaDiTesto 2"/>
          <p:cNvSpPr txBox="1">
            <a:spLocks noChangeArrowheads="1"/>
          </p:cNvSpPr>
          <p:nvPr/>
        </p:nvSpPr>
        <p:spPr bwMode="auto">
          <a:xfrm>
            <a:off x="5072063" y="357188"/>
            <a:ext cx="4071937"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Dopo molti mesi di sofferenza, Giacinta si trovava veramente da sola, in una infermeria dell'Ospedale Dona Estefània di Lisbona,</a:t>
            </a:r>
          </a:p>
          <a:p>
            <a:r>
              <a:rPr lang="it-IT" sz="2800" smtClean="0">
                <a:solidFill>
                  <a:prstClr val="black"/>
                </a:solidFill>
                <a:latin typeface="Arial" charset="0"/>
                <a:cs typeface="+mn-cs"/>
              </a:rPr>
              <a:t>quando la Madonna venne a prenderla</a:t>
            </a:r>
          </a:p>
          <a:p>
            <a:r>
              <a:rPr lang="it-IT" sz="2800" smtClean="0">
                <a:solidFill>
                  <a:prstClr val="black"/>
                </a:solidFill>
                <a:latin typeface="Arial" charset="0"/>
                <a:cs typeface="+mn-cs"/>
              </a:rPr>
              <a:t>per portarla in Cielo, il 20 febbraio 1920.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magine 1" descr="IMG_0005.jpg"/>
          <p:cNvPicPr>
            <a:picLocks noChangeAspect="1"/>
          </p:cNvPicPr>
          <p:nvPr/>
        </p:nvPicPr>
        <p:blipFill>
          <a:blip r:embed="rId2" cstate="print"/>
          <a:srcRect/>
          <a:stretch>
            <a:fillRect/>
          </a:stretch>
        </p:blipFill>
        <p:spPr bwMode="auto">
          <a:xfrm>
            <a:off x="0" y="0"/>
            <a:ext cx="4786313" cy="6845300"/>
          </a:xfrm>
          <a:prstGeom prst="rect">
            <a:avLst/>
          </a:prstGeom>
          <a:noFill/>
          <a:ln w="9525">
            <a:noFill/>
            <a:miter lim="800000"/>
            <a:headEnd/>
            <a:tailEnd/>
          </a:ln>
        </p:spPr>
      </p:pic>
      <p:sp>
        <p:nvSpPr>
          <p:cNvPr id="88067" name="CasellaDiTesto 2"/>
          <p:cNvSpPr txBox="1">
            <a:spLocks noChangeArrowheads="1"/>
          </p:cNvSpPr>
          <p:nvPr/>
        </p:nvSpPr>
        <p:spPr bwMode="auto">
          <a:xfrm>
            <a:off x="4929188" y="357188"/>
            <a:ext cx="4214812" cy="48323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Nel transetto della Basilica del Santuario di Fatima, sulle lapidi delle tombe dove riposano i resti mortali dei due Pastorelli</a:t>
            </a:r>
          </a:p>
          <a:p>
            <a:r>
              <a:rPr lang="it-IT" sz="2800" smtClean="0">
                <a:solidFill>
                  <a:prstClr val="black"/>
                </a:solidFill>
                <a:latin typeface="Arial" charset="0"/>
                <a:cs typeface="+mn-cs"/>
              </a:rPr>
              <a:t>si legge semplicemente:</a:t>
            </a:r>
          </a:p>
          <a:p>
            <a:r>
              <a:rPr lang="it-IT" sz="2800" smtClean="0">
                <a:solidFill>
                  <a:prstClr val="black"/>
                </a:solidFill>
                <a:latin typeface="Arial" charset="0"/>
                <a:cs typeface="+mn-cs"/>
              </a:rPr>
              <a:t>"Francesco Marto a cui apparve la Madonna..."</a:t>
            </a:r>
          </a:p>
          <a:p>
            <a:r>
              <a:rPr lang="it-IT" sz="2800" smtClean="0">
                <a:solidFill>
                  <a:prstClr val="black"/>
                </a:solidFill>
                <a:latin typeface="Arial" charset="0"/>
                <a:cs typeface="+mn-cs"/>
              </a:rPr>
              <a:t>"Giacinta Marto, a cui apparve la Madonna..."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Immagine 1" descr="IMG_0006.jpg"/>
          <p:cNvPicPr>
            <a:picLocks noChangeAspect="1"/>
          </p:cNvPicPr>
          <p:nvPr/>
        </p:nvPicPr>
        <p:blipFill>
          <a:blip r:embed="rId2" cstate="print"/>
          <a:srcRect/>
          <a:stretch>
            <a:fillRect/>
          </a:stretch>
        </p:blipFill>
        <p:spPr bwMode="auto">
          <a:xfrm>
            <a:off x="0" y="0"/>
            <a:ext cx="4786313" cy="6819900"/>
          </a:xfrm>
          <a:prstGeom prst="rect">
            <a:avLst/>
          </a:prstGeom>
          <a:noFill/>
          <a:ln w="9525">
            <a:noFill/>
            <a:miter lim="800000"/>
            <a:headEnd/>
            <a:tailEnd/>
          </a:ln>
        </p:spPr>
      </p:pic>
      <p:sp>
        <p:nvSpPr>
          <p:cNvPr id="89091" name="CasellaDiTesto 2"/>
          <p:cNvSpPr txBox="1">
            <a:spLocks noChangeArrowheads="1"/>
          </p:cNvSpPr>
          <p:nvPr/>
        </p:nvSpPr>
        <p:spPr bwMode="auto">
          <a:xfrm>
            <a:off x="4786313" y="1000125"/>
            <a:ext cx="4357687" cy="267811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La fama di santità dei due piccoli, già cominciata negli ultimi mesi della loro vita, si diffuse poi rapidamente in tutto il mondo dopo la loro morte.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magine 1" descr="IMG_0007.jpg"/>
          <p:cNvPicPr>
            <a:picLocks noChangeAspect="1"/>
          </p:cNvPicPr>
          <p:nvPr/>
        </p:nvPicPr>
        <p:blipFill>
          <a:blip r:embed="rId2" cstate="print"/>
          <a:srcRect/>
          <a:stretch>
            <a:fillRect/>
          </a:stretch>
        </p:blipFill>
        <p:spPr bwMode="auto">
          <a:xfrm>
            <a:off x="0" y="0"/>
            <a:ext cx="4929188" cy="6886575"/>
          </a:xfrm>
          <a:prstGeom prst="rect">
            <a:avLst/>
          </a:prstGeom>
          <a:noFill/>
          <a:ln w="9525">
            <a:noFill/>
            <a:miter lim="800000"/>
            <a:headEnd/>
            <a:tailEnd/>
          </a:ln>
        </p:spPr>
      </p:pic>
      <p:sp>
        <p:nvSpPr>
          <p:cNvPr id="90115" name="CasellaDiTesto 2"/>
          <p:cNvSpPr txBox="1">
            <a:spLocks noChangeArrowheads="1"/>
          </p:cNvSpPr>
          <p:nvPr/>
        </p:nvSpPr>
        <p:spPr bwMode="auto">
          <a:xfrm>
            <a:off x="4929188" y="0"/>
            <a:ext cx="4214812"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13 maggio 1989, il Papa Giovanni Paolo il riconobbe solennemente l'eroicità delle virtù di Francesco e Giacinta,</a:t>
            </a:r>
          </a:p>
          <a:p>
            <a:r>
              <a:rPr lang="it-IT" sz="2800" smtClean="0">
                <a:solidFill>
                  <a:prstClr val="black"/>
                </a:solidFill>
                <a:latin typeface="Arial" charset="0"/>
                <a:cs typeface="+mn-cs"/>
              </a:rPr>
              <a:t>presentandoli come mo- delli di santità e potenti intercessori per tutti i fe-deli e principalmente per i bambini. I128 giugno 1999, il riconoscimento del miracolo ottenuto</a:t>
            </a:r>
          </a:p>
          <a:p>
            <a:r>
              <a:rPr lang="it-IT" sz="2800" smtClean="0">
                <a:solidFill>
                  <a:prstClr val="black"/>
                </a:solidFill>
                <a:latin typeface="Arial" charset="0"/>
                <a:cs typeface="+mn-cs"/>
              </a:rPr>
              <a:t>grazie alla loro interces-sione aprì la via alla loro Beatificazione.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magine 1" descr="Fatima 2006 326.jpg"/>
          <p:cNvPicPr>
            <a:picLocks noChangeAspect="1"/>
          </p:cNvPicPr>
          <p:nvPr/>
        </p:nvPicPr>
        <p:blipFill>
          <a:blip r:embed="rId2" cstate="print"/>
          <a:srcRect l="27344" r="32031"/>
          <a:stretch>
            <a:fillRect/>
          </a:stretch>
        </p:blipFill>
        <p:spPr bwMode="auto">
          <a:xfrm>
            <a:off x="0" y="0"/>
            <a:ext cx="3714750" cy="6858000"/>
          </a:xfrm>
          <a:prstGeom prst="rect">
            <a:avLst/>
          </a:prstGeom>
          <a:noFill/>
          <a:ln w="9525">
            <a:noFill/>
            <a:miter lim="800000"/>
            <a:headEnd/>
            <a:tailEnd/>
          </a:ln>
        </p:spPr>
      </p:pic>
      <p:sp>
        <p:nvSpPr>
          <p:cNvPr id="92163" name="CasellaDiTesto 2"/>
          <p:cNvSpPr txBox="1">
            <a:spLocks noChangeArrowheads="1"/>
          </p:cNvSpPr>
          <p:nvPr/>
        </p:nvSpPr>
        <p:spPr bwMode="auto">
          <a:xfrm>
            <a:off x="4214813" y="714375"/>
            <a:ext cx="4500562" cy="1816100"/>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Giacinta e Francesco,.</a:t>
            </a:r>
            <a:br>
              <a:rPr lang="it-IT" sz="2800" smtClean="0">
                <a:solidFill>
                  <a:srgbClr val="000000"/>
                </a:solidFill>
                <a:latin typeface="Arial" charset="0"/>
                <a:cs typeface="+mn-cs"/>
              </a:rPr>
            </a:br>
            <a:r>
              <a:rPr lang="it-IT" sz="2800" smtClean="0">
                <a:solidFill>
                  <a:srgbClr val="000000"/>
                </a:solidFill>
                <a:latin typeface="Arial" charset="0"/>
                <a:cs typeface="+mn-cs"/>
              </a:rPr>
              <a:t>vogliamo imparare </a:t>
            </a:r>
          </a:p>
          <a:p>
            <a:r>
              <a:rPr lang="it-IT" sz="2800" smtClean="0">
                <a:solidFill>
                  <a:srgbClr val="000000"/>
                </a:solidFill>
                <a:latin typeface="Arial" charset="0"/>
                <a:cs typeface="+mn-cs"/>
              </a:rPr>
              <a:t>da voi </a:t>
            </a:r>
          </a:p>
          <a:p>
            <a:r>
              <a:rPr lang="it-IT" sz="2800" smtClean="0">
                <a:solidFill>
                  <a:srgbClr val="000000"/>
                </a:solidFill>
                <a:latin typeface="Arial" charset="0"/>
                <a:cs typeface="+mn-cs"/>
              </a:rPr>
              <a:t>ad amare.</a:t>
            </a:r>
            <a:endParaRPr lang="it-IT" sz="1800" smtClean="0">
              <a:solidFill>
                <a:prstClr val="black"/>
              </a:solidFill>
              <a:latin typeface="Arial" charset="0"/>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magine 1" descr="Ajustrel 54.jpg"/>
          <p:cNvPicPr>
            <a:picLocks noChangeAspect="1"/>
          </p:cNvPicPr>
          <p:nvPr/>
        </p:nvPicPr>
        <p:blipFill>
          <a:blip r:embed="rId2" cstate="print"/>
          <a:srcRect l="26563" r="27344"/>
          <a:stretch>
            <a:fillRect/>
          </a:stretch>
        </p:blipFill>
        <p:spPr bwMode="auto">
          <a:xfrm>
            <a:off x="4929188" y="0"/>
            <a:ext cx="4214812" cy="6858000"/>
          </a:xfrm>
          <a:prstGeom prst="rect">
            <a:avLst/>
          </a:prstGeom>
          <a:noFill/>
          <a:ln w="9525">
            <a:noFill/>
            <a:miter lim="800000"/>
            <a:headEnd/>
            <a:tailEnd/>
          </a:ln>
        </p:spPr>
      </p:pic>
      <p:sp>
        <p:nvSpPr>
          <p:cNvPr id="93187" name="CasellaDiTesto 2"/>
          <p:cNvSpPr txBox="1">
            <a:spLocks noChangeArrowheads="1"/>
          </p:cNvSpPr>
          <p:nvPr/>
        </p:nvSpPr>
        <p:spPr bwMode="auto">
          <a:xfrm>
            <a:off x="357188" y="2071688"/>
            <a:ext cx="4429125" cy="2678112"/>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Insegnaci, Giacinta,</a:t>
            </a:r>
            <a:br>
              <a:rPr lang="it-IT" sz="2800" smtClean="0">
                <a:solidFill>
                  <a:srgbClr val="000000"/>
                </a:solidFill>
                <a:latin typeface="Arial" charset="0"/>
                <a:cs typeface="+mn-cs"/>
              </a:rPr>
            </a:br>
            <a:r>
              <a:rPr lang="it-IT" sz="2800" smtClean="0">
                <a:solidFill>
                  <a:srgbClr val="000000"/>
                </a:solidFill>
                <a:latin typeface="Arial" charset="0"/>
                <a:cs typeface="+mn-cs"/>
              </a:rPr>
              <a:t>ad amare i peccatori </a:t>
            </a:r>
          </a:p>
          <a:p>
            <a:r>
              <a:rPr lang="it-IT" sz="2800" smtClean="0">
                <a:solidFill>
                  <a:srgbClr val="000000"/>
                </a:solidFill>
                <a:latin typeface="Arial" charset="0"/>
                <a:cs typeface="+mn-cs"/>
              </a:rPr>
              <a:t>con tutto il cuore</a:t>
            </a:r>
            <a:br>
              <a:rPr lang="it-IT" sz="2800" smtClean="0">
                <a:solidFill>
                  <a:srgbClr val="000000"/>
                </a:solidFill>
                <a:latin typeface="Arial" charset="0"/>
                <a:cs typeface="+mn-cs"/>
              </a:rPr>
            </a:br>
            <a:r>
              <a:rPr lang="it-IT" sz="2800" smtClean="0">
                <a:solidFill>
                  <a:srgbClr val="000000"/>
                </a:solidFill>
                <a:latin typeface="Arial" charset="0"/>
                <a:cs typeface="+mn-cs"/>
              </a:rPr>
              <a:t>e a dare la vita </a:t>
            </a:r>
          </a:p>
          <a:p>
            <a:r>
              <a:rPr lang="it-IT" sz="2800" smtClean="0">
                <a:solidFill>
                  <a:srgbClr val="000000"/>
                </a:solidFill>
                <a:latin typeface="Arial" charset="0"/>
                <a:cs typeface="+mn-cs"/>
              </a:rPr>
              <a:t>perché nessuno di loro </a:t>
            </a:r>
          </a:p>
          <a:p>
            <a:r>
              <a:rPr lang="it-IT" sz="2800" smtClean="0">
                <a:solidFill>
                  <a:srgbClr val="000000"/>
                </a:solidFill>
                <a:latin typeface="Arial" charset="0"/>
                <a:cs typeface="+mn-cs"/>
              </a:rPr>
              <a:t>si perda.</a:t>
            </a:r>
            <a:endParaRPr lang="it-IT" sz="1800" smtClean="0">
              <a:solidFill>
                <a:prstClr val="black"/>
              </a:solidFill>
              <a:latin typeface="Arial" charset="0"/>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magine 1" descr="Ajustrel 55.jpg"/>
          <p:cNvPicPr>
            <a:picLocks noChangeAspect="1"/>
          </p:cNvPicPr>
          <p:nvPr/>
        </p:nvPicPr>
        <p:blipFill>
          <a:blip r:embed="rId2" cstate="print"/>
          <a:srcRect l="28125" r="26563"/>
          <a:stretch>
            <a:fillRect/>
          </a:stretch>
        </p:blipFill>
        <p:spPr bwMode="auto">
          <a:xfrm>
            <a:off x="5000625" y="0"/>
            <a:ext cx="4143375" cy="6858000"/>
          </a:xfrm>
          <a:prstGeom prst="rect">
            <a:avLst/>
          </a:prstGeom>
          <a:noFill/>
          <a:ln w="9525">
            <a:noFill/>
            <a:miter lim="800000"/>
            <a:headEnd/>
            <a:tailEnd/>
          </a:ln>
        </p:spPr>
      </p:pic>
      <p:sp>
        <p:nvSpPr>
          <p:cNvPr id="94211" name="CasellaDiTesto 2"/>
          <p:cNvSpPr txBox="1">
            <a:spLocks noChangeArrowheads="1"/>
          </p:cNvSpPr>
          <p:nvPr/>
        </p:nvSpPr>
        <p:spPr bwMode="auto">
          <a:xfrm>
            <a:off x="285750" y="1714500"/>
            <a:ext cx="4286250" cy="2246313"/>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Insegnaci, Francesco,</a:t>
            </a:r>
            <a:br>
              <a:rPr lang="it-IT" sz="2800" smtClean="0">
                <a:solidFill>
                  <a:srgbClr val="000000"/>
                </a:solidFill>
                <a:latin typeface="Arial" charset="0"/>
                <a:cs typeface="+mn-cs"/>
              </a:rPr>
            </a:br>
            <a:r>
              <a:rPr lang="it-IT" sz="2800" smtClean="0">
                <a:solidFill>
                  <a:srgbClr val="000000"/>
                </a:solidFill>
                <a:latin typeface="Arial" charset="0"/>
                <a:cs typeface="+mn-cs"/>
              </a:rPr>
              <a:t>il tuo grande amore </a:t>
            </a:r>
          </a:p>
          <a:p>
            <a:r>
              <a:rPr lang="it-IT" sz="2800" smtClean="0">
                <a:solidFill>
                  <a:srgbClr val="000000"/>
                </a:solidFill>
                <a:latin typeface="Arial" charset="0"/>
                <a:cs typeface="+mn-cs"/>
              </a:rPr>
              <a:t>al Cuore di Gesù,</a:t>
            </a:r>
            <a:br>
              <a:rPr lang="it-IT" sz="2800" smtClean="0">
                <a:solidFill>
                  <a:srgbClr val="000000"/>
                </a:solidFill>
                <a:latin typeface="Arial" charset="0"/>
                <a:cs typeface="+mn-cs"/>
              </a:rPr>
            </a:br>
            <a:r>
              <a:rPr lang="it-IT" sz="2800" smtClean="0">
                <a:solidFill>
                  <a:srgbClr val="000000"/>
                </a:solidFill>
                <a:latin typeface="Arial" charset="0"/>
                <a:cs typeface="+mn-cs"/>
              </a:rPr>
              <a:t>ferito dall'ingratitudine degli uomini.</a:t>
            </a:r>
            <a:endParaRPr lang="it-IT" sz="1800" smtClean="0">
              <a:solidFill>
                <a:prstClr val="black"/>
              </a:solidFill>
              <a:latin typeface="Arial" charset="0"/>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magine 1" descr="Via Crucis 2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35" name="CasellaDiTesto 1"/>
          <p:cNvSpPr txBox="1">
            <a:spLocks noChangeArrowheads="1"/>
          </p:cNvSpPr>
          <p:nvPr/>
        </p:nvSpPr>
        <p:spPr bwMode="auto">
          <a:xfrm>
            <a:off x="1928813" y="1143000"/>
            <a:ext cx="3929062" cy="1200150"/>
          </a:xfrm>
          <a:prstGeom prst="rect">
            <a:avLst/>
          </a:prstGeom>
          <a:noFill/>
          <a:ln w="9525">
            <a:noFill/>
            <a:miter lim="800000"/>
            <a:headEnd/>
            <a:tailEnd/>
          </a:ln>
        </p:spPr>
        <p:txBody>
          <a:bodyPr>
            <a:spAutoFit/>
          </a:bodyPr>
          <a:lstStyle/>
          <a:p>
            <a:endParaRPr lang="it-IT" sz="1800" smtClean="0">
              <a:solidFill>
                <a:prstClr val="black"/>
              </a:solidFill>
              <a:latin typeface="Arial" charset="0"/>
              <a:cs typeface="+mn-cs"/>
            </a:endParaRPr>
          </a:p>
          <a:p>
            <a:r>
              <a:rPr lang="it-IT" sz="1800" smtClean="0">
                <a:solidFill>
                  <a:prstClr val="black"/>
                </a:solidFill>
                <a:latin typeface="Arial" charset="0"/>
                <a:cs typeface="+mn-cs"/>
              </a:rPr>
              <a:t> </a:t>
            </a:r>
          </a:p>
          <a:p>
            <a:endParaRPr lang="it-IT" sz="1800" smtClean="0">
              <a:solidFill>
                <a:prstClr val="black"/>
              </a:solidFill>
              <a:latin typeface="Arial" charset="0"/>
              <a:cs typeface="+mn-cs"/>
            </a:endParaRPr>
          </a:p>
          <a:p>
            <a:endParaRPr lang="it-IT" sz="1800" smtClean="0">
              <a:solidFill>
                <a:prstClr val="black"/>
              </a:solidFill>
              <a:latin typeface="Arial" charset="0"/>
              <a:cs typeface="+mn-cs"/>
            </a:endParaRPr>
          </a:p>
        </p:txBody>
      </p:sp>
      <p:sp>
        <p:nvSpPr>
          <p:cNvPr id="60419" name="CasellaDiTesto 2"/>
          <p:cNvSpPr txBox="1">
            <a:spLocks noChangeArrowheads="1"/>
          </p:cNvSpPr>
          <p:nvPr/>
        </p:nvSpPr>
        <p:spPr bwMode="auto">
          <a:xfrm>
            <a:off x="0" y="2887663"/>
            <a:ext cx="3571875" cy="3970337"/>
          </a:xfrm>
          <a:prstGeom prst="rect">
            <a:avLst/>
          </a:prstGeom>
          <a:solidFill>
            <a:srgbClr val="FFFF66">
              <a:alpha val="58039"/>
            </a:srgbClr>
          </a:solidFill>
          <a:ln w="9525">
            <a:noFill/>
            <a:miter lim="800000"/>
            <a:headEnd/>
            <a:tailEnd/>
          </a:ln>
        </p:spPr>
        <p:txBody>
          <a:bodyPr>
            <a:spAutoFit/>
          </a:bodyPr>
          <a:lstStyle/>
          <a:p>
            <a:pPr>
              <a:defRPr/>
            </a:pPr>
            <a:r>
              <a:rPr lang="it-IT" sz="2800" b="1" dirty="0">
                <a:solidFill>
                  <a:prstClr val="black"/>
                </a:solidFill>
                <a:effectLst>
                  <a:outerShdw blurRad="38100" dist="38100" dir="2700000" algn="tl">
                    <a:srgbClr val="000000">
                      <a:alpha val="43137"/>
                    </a:srgbClr>
                  </a:outerShdw>
                </a:effectLst>
                <a:latin typeface="Arial" charset="0"/>
                <a:cs typeface="+mn-cs"/>
              </a:rPr>
              <a:t>Pastorelli di Fatima,</a:t>
            </a:r>
            <a:br>
              <a:rPr lang="it-IT" sz="2800" b="1" dirty="0">
                <a:solidFill>
                  <a:prstClr val="black"/>
                </a:solidFill>
                <a:effectLst>
                  <a:outerShdw blurRad="38100" dist="38100" dir="2700000" algn="tl">
                    <a:srgbClr val="000000">
                      <a:alpha val="43137"/>
                    </a:srgbClr>
                  </a:outerShdw>
                </a:effectLst>
                <a:latin typeface="Arial" charset="0"/>
                <a:cs typeface="+mn-cs"/>
              </a:rPr>
            </a:br>
            <a:r>
              <a:rPr lang="it-IT" sz="2800" b="1" dirty="0">
                <a:solidFill>
                  <a:prstClr val="black"/>
                </a:solidFill>
                <a:effectLst>
                  <a:outerShdw blurRad="38100" dist="38100" dir="2700000" algn="tl">
                    <a:srgbClr val="000000">
                      <a:alpha val="43137"/>
                    </a:srgbClr>
                  </a:outerShdw>
                </a:effectLst>
                <a:latin typeface="Arial" charset="0"/>
                <a:cs typeface="+mn-cs"/>
              </a:rPr>
              <a:t>con il vostro aiuto </a:t>
            </a:r>
          </a:p>
          <a:p>
            <a:pPr>
              <a:defRPr/>
            </a:pPr>
            <a:r>
              <a:rPr lang="it-IT" sz="2800" b="1" dirty="0">
                <a:solidFill>
                  <a:prstClr val="black"/>
                </a:solidFill>
                <a:effectLst>
                  <a:outerShdw blurRad="38100" dist="38100" dir="2700000" algn="tl">
                    <a:srgbClr val="000000">
                      <a:alpha val="43137"/>
                    </a:srgbClr>
                  </a:outerShdw>
                </a:effectLst>
                <a:latin typeface="Arial" charset="0"/>
                <a:cs typeface="+mn-cs"/>
              </a:rPr>
              <a:t>vogliamo entrare,</a:t>
            </a:r>
            <a:br>
              <a:rPr lang="it-IT" sz="2800" b="1" dirty="0">
                <a:solidFill>
                  <a:prstClr val="black"/>
                </a:solidFill>
                <a:effectLst>
                  <a:outerShdw blurRad="38100" dist="38100" dir="2700000" algn="tl">
                    <a:srgbClr val="000000">
                      <a:alpha val="43137"/>
                    </a:srgbClr>
                  </a:outerShdw>
                </a:effectLst>
                <a:latin typeface="Arial" charset="0"/>
                <a:cs typeface="+mn-cs"/>
              </a:rPr>
            </a:br>
            <a:r>
              <a:rPr lang="it-IT" sz="2800" b="1" dirty="0">
                <a:solidFill>
                  <a:prstClr val="black"/>
                </a:solidFill>
                <a:effectLst>
                  <a:outerShdw blurRad="38100" dist="38100" dir="2700000" algn="tl">
                    <a:srgbClr val="000000">
                      <a:alpha val="43137"/>
                    </a:srgbClr>
                  </a:outerShdw>
                </a:effectLst>
                <a:latin typeface="Arial" charset="0"/>
                <a:cs typeface="+mn-cs"/>
              </a:rPr>
              <a:t>sempre più, </a:t>
            </a:r>
          </a:p>
          <a:p>
            <a:pPr>
              <a:defRPr/>
            </a:pPr>
            <a:r>
              <a:rPr lang="it-IT" sz="2800" b="1" dirty="0">
                <a:solidFill>
                  <a:prstClr val="black"/>
                </a:solidFill>
                <a:effectLst>
                  <a:outerShdw blurRad="38100" dist="38100" dir="2700000" algn="tl">
                    <a:srgbClr val="000000">
                      <a:alpha val="43137"/>
                    </a:srgbClr>
                  </a:outerShdw>
                </a:effectLst>
                <a:latin typeface="Arial" charset="0"/>
                <a:cs typeface="+mn-cs"/>
              </a:rPr>
              <a:t>nel Cuore di Maria,</a:t>
            </a:r>
            <a:br>
              <a:rPr lang="it-IT" sz="2800" b="1" dirty="0">
                <a:solidFill>
                  <a:prstClr val="black"/>
                </a:solidFill>
                <a:effectLst>
                  <a:outerShdw blurRad="38100" dist="38100" dir="2700000" algn="tl">
                    <a:srgbClr val="000000">
                      <a:alpha val="43137"/>
                    </a:srgbClr>
                  </a:outerShdw>
                </a:effectLst>
                <a:latin typeface="Arial" charset="0"/>
                <a:cs typeface="+mn-cs"/>
              </a:rPr>
            </a:br>
            <a:r>
              <a:rPr lang="it-IT" sz="2800" b="1" dirty="0">
                <a:solidFill>
                  <a:prstClr val="black"/>
                </a:solidFill>
                <a:effectLst>
                  <a:outerShdw blurRad="38100" dist="38100" dir="2700000" algn="tl">
                    <a:srgbClr val="000000">
                      <a:alpha val="43137"/>
                    </a:srgbClr>
                  </a:outerShdw>
                </a:effectLst>
                <a:latin typeface="Arial" charset="0"/>
                <a:cs typeface="+mn-cs"/>
              </a:rPr>
              <a:t>nostro rifugio,</a:t>
            </a:r>
            <a:br>
              <a:rPr lang="it-IT" sz="2800" b="1" dirty="0">
                <a:solidFill>
                  <a:prstClr val="black"/>
                </a:solidFill>
                <a:effectLst>
                  <a:outerShdw blurRad="38100" dist="38100" dir="2700000" algn="tl">
                    <a:srgbClr val="000000">
                      <a:alpha val="43137"/>
                    </a:srgbClr>
                  </a:outerShdw>
                </a:effectLst>
                <a:latin typeface="Arial" charset="0"/>
                <a:cs typeface="+mn-cs"/>
              </a:rPr>
            </a:br>
            <a:r>
              <a:rPr lang="it-IT" sz="2800" b="1" dirty="0">
                <a:solidFill>
                  <a:prstClr val="black"/>
                </a:solidFill>
                <a:effectLst>
                  <a:outerShdw blurRad="38100" dist="38100" dir="2700000" algn="tl">
                    <a:srgbClr val="000000">
                      <a:alpha val="43137"/>
                    </a:srgbClr>
                  </a:outerShdw>
                </a:effectLst>
                <a:latin typeface="Arial" charset="0"/>
                <a:cs typeface="+mn-cs"/>
              </a:rPr>
              <a:t>che ci deve </a:t>
            </a:r>
          </a:p>
          <a:p>
            <a:pPr>
              <a:defRPr/>
            </a:pPr>
            <a:r>
              <a:rPr lang="it-IT" sz="2800" b="1" dirty="0">
                <a:solidFill>
                  <a:prstClr val="black"/>
                </a:solidFill>
                <a:effectLst>
                  <a:outerShdw blurRad="38100" dist="38100" dir="2700000" algn="tl">
                    <a:srgbClr val="000000">
                      <a:alpha val="43137"/>
                    </a:srgbClr>
                  </a:outerShdw>
                </a:effectLst>
                <a:latin typeface="Arial" charset="0"/>
                <a:cs typeface="+mn-cs"/>
              </a:rPr>
              <a:t>portare a Dio.</a:t>
            </a:r>
            <a:br>
              <a:rPr lang="it-IT" sz="2800" b="1" dirty="0">
                <a:solidFill>
                  <a:prstClr val="black"/>
                </a:solidFill>
                <a:effectLst>
                  <a:outerShdw blurRad="38100" dist="38100" dir="2700000" algn="tl">
                    <a:srgbClr val="000000">
                      <a:alpha val="43137"/>
                    </a:srgbClr>
                  </a:outerShdw>
                </a:effectLst>
                <a:latin typeface="Arial" charset="0"/>
                <a:cs typeface="+mn-cs"/>
              </a:rPr>
            </a:br>
            <a:r>
              <a:rPr lang="it-IT" sz="2800" b="1" dirty="0" err="1">
                <a:solidFill>
                  <a:prstClr val="black"/>
                </a:solidFill>
                <a:effectLst>
                  <a:outerShdw blurRad="38100" dist="38100" dir="2700000" algn="tl">
                    <a:srgbClr val="000000">
                      <a:alpha val="43137"/>
                    </a:srgbClr>
                  </a:outerShdw>
                </a:effectLst>
                <a:latin typeface="Arial" charset="0"/>
                <a:cs typeface="+mn-cs"/>
              </a:rPr>
              <a:t>Amem</a:t>
            </a:r>
            <a:r>
              <a:rPr lang="it-IT" sz="2800" b="1" dirty="0">
                <a:solidFill>
                  <a:prstClr val="black"/>
                </a:solidFill>
                <a:effectLst>
                  <a:outerShdw blurRad="38100" dist="38100" dir="2700000" algn="tl">
                    <a:srgbClr val="000000">
                      <a:alpha val="43137"/>
                    </a:srgbClr>
                  </a:outerShdw>
                </a:effectLst>
                <a:latin typeface="Arial" charset="0"/>
                <a:cs typeface="+mn-cs"/>
              </a:rPr>
              <a: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1143000" y="685800"/>
            <a:ext cx="6858000" cy="5486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asellaDiTesto 1"/>
          <p:cNvSpPr txBox="1">
            <a:spLocks noChangeArrowheads="1"/>
          </p:cNvSpPr>
          <p:nvPr/>
        </p:nvSpPr>
        <p:spPr bwMode="auto">
          <a:xfrm>
            <a:off x="500063" y="571500"/>
            <a:ext cx="771525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a:latin typeface="Calibri" pitchFamily="34" charset="0"/>
              </a:rPr>
              <a:t>Dio, Padre buono, </a:t>
            </a:r>
          </a:p>
          <a:p>
            <a:r>
              <a:rPr lang="it-IT" sz="4000">
                <a:latin typeface="Calibri" pitchFamily="34" charset="0"/>
              </a:rPr>
              <a:t>che ci perdona sempre </a:t>
            </a:r>
          </a:p>
          <a:p>
            <a:r>
              <a:rPr lang="it-IT" sz="4000">
                <a:latin typeface="Calibri" pitchFamily="34" charset="0"/>
              </a:rPr>
              <a:t>quando siamo pentiti di vero cuore, abbia misericordia di noi, </a:t>
            </a:r>
          </a:p>
          <a:p>
            <a:r>
              <a:rPr lang="it-IT" sz="4000">
                <a:latin typeface="Calibri" pitchFamily="34" charset="0"/>
              </a:rPr>
              <a:t>perdoni i nostri peccati </a:t>
            </a:r>
          </a:p>
          <a:p>
            <a:r>
              <a:rPr lang="it-IT" sz="4000">
                <a:latin typeface="Calibri" pitchFamily="34" charset="0"/>
              </a:rPr>
              <a:t>e ci conduca alla vita eterna.</a:t>
            </a:r>
          </a:p>
          <a:p>
            <a:r>
              <a:rPr lang="it-IT" sz="4000" b="1">
                <a:latin typeface="Calibri" pitchFamily="34" charset="0"/>
              </a:rPr>
              <a:t>Amen.</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85750" y="285750"/>
            <a:ext cx="8643938" cy="5016758"/>
          </a:xfrm>
          <a:prstGeom prst="rect">
            <a:avLst/>
          </a:prstGeom>
          <a:noFill/>
          <a:ln w="9525">
            <a:noFill/>
            <a:miter lim="800000"/>
            <a:headEnd/>
            <a:tailEnd/>
          </a:ln>
        </p:spPr>
        <p:txBody>
          <a:bodyPr anchor="ctr">
            <a:spAutoFit/>
          </a:bodyPr>
          <a:lstStyle/>
          <a:p>
            <a:pPr algn="just"/>
            <a:r>
              <a:rPr lang="it-IT" sz="4000" b="1" dirty="0">
                <a:solidFill>
                  <a:prstClr val="black"/>
                </a:solidFill>
                <a:latin typeface="Tahoma" pitchFamily="34" charset="0"/>
                <a:ea typeface="Times New Roman" pitchFamily="18" charset="0"/>
                <a:cs typeface="Tahoma" pitchFamily="34" charset="0"/>
              </a:rPr>
              <a:t>Io credo in Dio,</a:t>
            </a:r>
          </a:p>
          <a:p>
            <a:pPr algn="just"/>
            <a:r>
              <a:rPr lang="it-IT" sz="4000" b="1" dirty="0">
                <a:solidFill>
                  <a:prstClr val="black"/>
                </a:solidFill>
                <a:latin typeface="Tahoma" pitchFamily="34" charset="0"/>
                <a:ea typeface="Times New Roman" pitchFamily="18" charset="0"/>
                <a:cs typeface="Tahoma" pitchFamily="34" charset="0"/>
              </a:rPr>
              <a:t>Padre onnipotente, </a:t>
            </a:r>
          </a:p>
          <a:p>
            <a:pPr algn="just"/>
            <a:r>
              <a:rPr lang="it-IT" sz="4000" b="1" dirty="0">
                <a:solidFill>
                  <a:prstClr val="black"/>
                </a:solidFill>
                <a:latin typeface="Tahoma" pitchFamily="34" charset="0"/>
                <a:ea typeface="Times New Roman" pitchFamily="18" charset="0"/>
                <a:cs typeface="Tahoma" pitchFamily="34" charset="0"/>
              </a:rPr>
              <a:t>creatore del cielo e della terra; </a:t>
            </a:r>
          </a:p>
          <a:p>
            <a:pPr algn="just"/>
            <a:r>
              <a:rPr lang="it-IT" sz="4000" b="1" dirty="0">
                <a:solidFill>
                  <a:prstClr val="black"/>
                </a:solidFill>
                <a:latin typeface="Tahoma" pitchFamily="34" charset="0"/>
                <a:ea typeface="Times New Roman" pitchFamily="18" charset="0"/>
                <a:cs typeface="Tahoma" pitchFamily="34" charset="0"/>
              </a:rPr>
              <a:t>e in Gesù Cristo, </a:t>
            </a:r>
          </a:p>
          <a:p>
            <a:pPr algn="just"/>
            <a:r>
              <a:rPr lang="it-IT" sz="4000" b="1" dirty="0">
                <a:solidFill>
                  <a:prstClr val="black"/>
                </a:solidFill>
                <a:latin typeface="Tahoma" pitchFamily="34" charset="0"/>
                <a:ea typeface="Times New Roman" pitchFamily="18" charset="0"/>
                <a:cs typeface="Tahoma" pitchFamily="34" charset="0"/>
              </a:rPr>
              <a:t>suo unico Figlio, nostro Signore, </a:t>
            </a:r>
            <a:r>
              <a:rPr lang="it-IT" sz="4000" b="1" u="sng" dirty="0">
                <a:solidFill>
                  <a:prstClr val="black"/>
                </a:solidFill>
                <a:latin typeface="Tahoma" pitchFamily="34" charset="0"/>
                <a:ea typeface="Times New Roman" pitchFamily="18" charset="0"/>
                <a:cs typeface="Tahoma" pitchFamily="34" charset="0"/>
              </a:rPr>
              <a:t>il quale fu concepito </a:t>
            </a:r>
          </a:p>
          <a:p>
            <a:pPr algn="just"/>
            <a:r>
              <a:rPr lang="it-IT" sz="4000" b="1" u="sng" dirty="0">
                <a:solidFill>
                  <a:prstClr val="black"/>
                </a:solidFill>
                <a:latin typeface="Tahoma" pitchFamily="34" charset="0"/>
                <a:ea typeface="Times New Roman" pitchFamily="18" charset="0"/>
                <a:cs typeface="Tahoma" pitchFamily="34" charset="0"/>
              </a:rPr>
              <a:t>di Spirito Santo, </a:t>
            </a:r>
          </a:p>
          <a:p>
            <a:pPr algn="just"/>
            <a:r>
              <a:rPr lang="it-IT" sz="4000" b="1" u="sng" dirty="0">
                <a:solidFill>
                  <a:prstClr val="black"/>
                </a:solidFill>
                <a:latin typeface="Tahoma" pitchFamily="34" charset="0"/>
                <a:ea typeface="Times New Roman" pitchFamily="18" charset="0"/>
                <a:cs typeface="Tahoma" pitchFamily="34" charset="0"/>
              </a:rPr>
              <a:t>nacque da Maria Vergine</a:t>
            </a:r>
            <a:r>
              <a:rPr lang="it-IT" sz="4000" b="1" dirty="0">
                <a:solidFill>
                  <a:prstClr val="black"/>
                </a:solidFill>
                <a:latin typeface="Tahoma" pitchFamily="34" charset="0"/>
                <a:ea typeface="Times New Roman" pitchFamily="18" charset="0"/>
                <a:cs typeface="Tahoma" pitchFamily="34" charset="0"/>
              </a:rPr>
              <a:t>, </a:t>
            </a:r>
            <a:endParaRPr lang="it-IT" sz="4000" dirty="0">
              <a:solidFill>
                <a:prstClr val="black"/>
              </a:solidFill>
              <a:latin typeface="Tahoma" pitchFamily="34" charset="0"/>
              <a:ea typeface="Times New Roman" pitchFamily="18" charset="0"/>
              <a:cs typeface="Tahoma" pitchFamily="34" charset="0"/>
            </a:endParaRPr>
          </a:p>
        </p:txBody>
      </p:sp>
    </p:spTree>
    <p:extLst>
      <p:ext uri="{BB962C8B-B14F-4D97-AF65-F5344CB8AC3E}">
        <p14:creationId xmlns="" xmlns:p14="http://schemas.microsoft.com/office/powerpoint/2010/main" val="268920854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214316" y="214313"/>
            <a:ext cx="8643937" cy="6247864"/>
          </a:xfrm>
          <a:prstGeom prst="rect">
            <a:avLst/>
          </a:prstGeom>
          <a:noFill/>
          <a:ln w="9525">
            <a:noFill/>
            <a:miter lim="800000"/>
            <a:headEnd/>
            <a:tailEnd/>
          </a:ln>
        </p:spPr>
        <p:txBody>
          <a:bodyPr>
            <a:spAutoFit/>
          </a:bodyPr>
          <a:lstStyle/>
          <a:p>
            <a:pPr algn="just"/>
            <a:r>
              <a:rPr lang="it-IT" sz="4000" b="1" dirty="0">
                <a:solidFill>
                  <a:prstClr val="black"/>
                </a:solidFill>
                <a:latin typeface="Tahoma" pitchFamily="34" charset="0"/>
                <a:ea typeface="Times New Roman" pitchFamily="18" charset="0"/>
                <a:cs typeface="Tahoma" pitchFamily="34" charset="0"/>
              </a:rPr>
              <a:t>patì sotto Ponzio Pilato, </a:t>
            </a:r>
          </a:p>
          <a:p>
            <a:pPr algn="just"/>
            <a:r>
              <a:rPr lang="it-IT" sz="4000" b="1" dirty="0">
                <a:solidFill>
                  <a:prstClr val="black"/>
                </a:solidFill>
                <a:latin typeface="Tahoma" pitchFamily="34" charset="0"/>
                <a:ea typeface="Times New Roman" pitchFamily="18" charset="0"/>
                <a:cs typeface="Tahoma" pitchFamily="34" charset="0"/>
              </a:rPr>
              <a:t>fu crocifisso, morì e fu sepolto; discese agli inferi; </a:t>
            </a:r>
            <a:endParaRPr lang="it-IT" sz="4000" dirty="0">
              <a:solidFill>
                <a:prstClr val="black"/>
              </a:solidFill>
              <a:latin typeface="Tahoma" pitchFamily="34" charset="0"/>
              <a:ea typeface="Times New Roman" pitchFamily="18" charset="0"/>
              <a:cs typeface="Tahoma" pitchFamily="34" charset="0"/>
            </a:endParaRPr>
          </a:p>
          <a:p>
            <a:pPr algn="just" eaLnBrk="0" hangingPunct="0"/>
            <a:r>
              <a:rPr lang="it-IT" sz="4000" b="1" dirty="0">
                <a:solidFill>
                  <a:srgbClr val="000000"/>
                </a:solidFill>
                <a:latin typeface="Tahoma" pitchFamily="34" charset="0"/>
                <a:ea typeface="Times New Roman" pitchFamily="18" charset="0"/>
                <a:cs typeface="Tahoma" pitchFamily="34" charset="0"/>
              </a:rPr>
              <a:t>il terzo giorno </a:t>
            </a:r>
          </a:p>
          <a:p>
            <a:pPr algn="just" eaLnBrk="0" hangingPunct="0"/>
            <a:r>
              <a:rPr lang="it-IT" sz="4000" b="1" dirty="0">
                <a:solidFill>
                  <a:srgbClr val="000000"/>
                </a:solidFill>
                <a:latin typeface="Tahoma" pitchFamily="34" charset="0"/>
                <a:ea typeface="Times New Roman" pitchFamily="18" charset="0"/>
                <a:cs typeface="Tahoma" pitchFamily="34" charset="0"/>
              </a:rPr>
              <a:t>risuscitò da morte; </a:t>
            </a:r>
          </a:p>
          <a:p>
            <a:pPr algn="just" eaLnBrk="0" hangingPunct="0"/>
            <a:r>
              <a:rPr lang="it-IT" sz="4000" b="1" dirty="0">
                <a:solidFill>
                  <a:srgbClr val="000000"/>
                </a:solidFill>
                <a:latin typeface="Tahoma" pitchFamily="34" charset="0"/>
                <a:ea typeface="Times New Roman" pitchFamily="18" charset="0"/>
                <a:cs typeface="Tahoma" pitchFamily="34" charset="0"/>
              </a:rPr>
              <a:t>salì al cielo, </a:t>
            </a:r>
          </a:p>
          <a:p>
            <a:pPr algn="just" eaLnBrk="0" hangingPunct="0"/>
            <a:r>
              <a:rPr lang="it-IT" sz="4000" b="1" dirty="0">
                <a:solidFill>
                  <a:srgbClr val="000000"/>
                </a:solidFill>
                <a:latin typeface="Tahoma" pitchFamily="34" charset="0"/>
                <a:ea typeface="Times New Roman" pitchFamily="18" charset="0"/>
                <a:cs typeface="Tahoma" pitchFamily="34" charset="0"/>
              </a:rPr>
              <a:t>siede alla destra </a:t>
            </a:r>
          </a:p>
          <a:p>
            <a:pPr algn="just" eaLnBrk="0" hangingPunct="0"/>
            <a:r>
              <a:rPr lang="it-IT" sz="4000" b="1" dirty="0">
                <a:solidFill>
                  <a:srgbClr val="000000"/>
                </a:solidFill>
                <a:latin typeface="Tahoma" pitchFamily="34" charset="0"/>
                <a:ea typeface="Times New Roman" pitchFamily="18" charset="0"/>
                <a:cs typeface="Tahoma" pitchFamily="34" charset="0"/>
              </a:rPr>
              <a:t>di Dio Padre onnipotente; </a:t>
            </a:r>
          </a:p>
          <a:p>
            <a:pPr algn="just" eaLnBrk="0" hangingPunct="0"/>
            <a:r>
              <a:rPr lang="it-IT" sz="4000" b="1" dirty="0">
                <a:solidFill>
                  <a:srgbClr val="000000"/>
                </a:solidFill>
                <a:latin typeface="Tahoma" pitchFamily="34" charset="0"/>
                <a:ea typeface="Times New Roman" pitchFamily="18" charset="0"/>
                <a:cs typeface="Tahoma" pitchFamily="34" charset="0"/>
              </a:rPr>
              <a:t>di là verrà a giudicare </a:t>
            </a:r>
          </a:p>
          <a:p>
            <a:pPr algn="just" eaLnBrk="0" hangingPunct="0"/>
            <a:r>
              <a:rPr lang="it-IT" sz="4000" b="1" dirty="0">
                <a:solidFill>
                  <a:srgbClr val="000000"/>
                </a:solidFill>
                <a:latin typeface="Tahoma" pitchFamily="34" charset="0"/>
                <a:ea typeface="Times New Roman" pitchFamily="18" charset="0"/>
                <a:cs typeface="Tahoma" pitchFamily="34" charset="0"/>
              </a:rPr>
              <a:t>i vivi e i morti. </a:t>
            </a:r>
          </a:p>
        </p:txBody>
      </p:sp>
    </p:spTree>
    <p:extLst>
      <p:ext uri="{BB962C8B-B14F-4D97-AF65-F5344CB8AC3E}">
        <p14:creationId xmlns="" xmlns:p14="http://schemas.microsoft.com/office/powerpoint/2010/main" val="43380219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3"/>
            <a:ext cx="8786874" cy="4401205"/>
          </a:xfrm>
          <a:prstGeom prst="rect">
            <a:avLst/>
          </a:prstGeom>
        </p:spPr>
        <p:txBody>
          <a:bodyPr wrap="square">
            <a:spAutoFit/>
          </a:bodyPr>
          <a:lstStyle/>
          <a:p>
            <a:pPr algn="just" eaLnBrk="0" hangingPunct="0"/>
            <a:r>
              <a:rPr lang="it-IT" sz="4000" b="1" dirty="0">
                <a:solidFill>
                  <a:srgbClr val="000000"/>
                </a:solidFill>
                <a:latin typeface="Tahoma" pitchFamily="34" charset="0"/>
                <a:ea typeface="Times New Roman" pitchFamily="18" charset="0"/>
                <a:cs typeface="Tahoma" pitchFamily="34" charset="0"/>
              </a:rPr>
              <a:t>Credo nello Spirito Santo, </a:t>
            </a:r>
          </a:p>
          <a:p>
            <a:pPr algn="just" eaLnBrk="0" hangingPunct="0"/>
            <a:r>
              <a:rPr lang="it-IT" sz="4000" b="1" dirty="0">
                <a:solidFill>
                  <a:srgbClr val="000000"/>
                </a:solidFill>
                <a:latin typeface="Tahoma" pitchFamily="34" charset="0"/>
                <a:ea typeface="Times New Roman" pitchFamily="18" charset="0"/>
                <a:cs typeface="Tahoma" pitchFamily="34" charset="0"/>
              </a:rPr>
              <a:t>la santa Chiesa cattolica, </a:t>
            </a:r>
          </a:p>
          <a:p>
            <a:pPr algn="just" eaLnBrk="0" hangingPunct="0"/>
            <a:r>
              <a:rPr lang="it-IT" sz="4000" b="1" dirty="0">
                <a:solidFill>
                  <a:srgbClr val="000000"/>
                </a:solidFill>
                <a:latin typeface="Tahoma" pitchFamily="34" charset="0"/>
                <a:ea typeface="Times New Roman" pitchFamily="18" charset="0"/>
                <a:cs typeface="Tahoma" pitchFamily="34" charset="0"/>
              </a:rPr>
              <a:t>la comunione dei santi, </a:t>
            </a:r>
          </a:p>
          <a:p>
            <a:pPr algn="just" eaLnBrk="0" hangingPunct="0"/>
            <a:r>
              <a:rPr lang="it-IT" sz="4000" b="1" dirty="0">
                <a:solidFill>
                  <a:srgbClr val="000000"/>
                </a:solidFill>
                <a:latin typeface="Tahoma" pitchFamily="34" charset="0"/>
                <a:ea typeface="Times New Roman" pitchFamily="18" charset="0"/>
                <a:cs typeface="Tahoma" pitchFamily="34" charset="0"/>
              </a:rPr>
              <a:t>la remissione dei peccati, </a:t>
            </a:r>
          </a:p>
          <a:p>
            <a:pPr algn="just" eaLnBrk="0" hangingPunct="0"/>
            <a:r>
              <a:rPr lang="it-IT" sz="4000" b="1" dirty="0">
                <a:solidFill>
                  <a:srgbClr val="000000"/>
                </a:solidFill>
                <a:latin typeface="Tahoma" pitchFamily="34" charset="0"/>
                <a:ea typeface="Times New Roman" pitchFamily="18" charset="0"/>
                <a:cs typeface="Tahoma" pitchFamily="34" charset="0"/>
              </a:rPr>
              <a:t>la risurrezione della carne, </a:t>
            </a:r>
          </a:p>
          <a:p>
            <a:pPr algn="just" eaLnBrk="0" hangingPunct="0"/>
            <a:r>
              <a:rPr lang="it-IT" sz="4000" b="1" dirty="0">
                <a:solidFill>
                  <a:srgbClr val="000000"/>
                </a:solidFill>
                <a:latin typeface="Tahoma" pitchFamily="34" charset="0"/>
                <a:ea typeface="Times New Roman" pitchFamily="18" charset="0"/>
                <a:cs typeface="Tahoma" pitchFamily="34" charset="0"/>
              </a:rPr>
              <a:t>la vita eterna. </a:t>
            </a:r>
          </a:p>
          <a:p>
            <a:pPr algn="just" eaLnBrk="0" hangingPunct="0"/>
            <a:r>
              <a:rPr lang="it-IT" sz="4000" b="1" dirty="0">
                <a:solidFill>
                  <a:srgbClr val="000000"/>
                </a:solidFill>
                <a:latin typeface="Tahoma" pitchFamily="34" charset="0"/>
                <a:ea typeface="Times New Roman" pitchFamily="18" charset="0"/>
                <a:cs typeface="Tahoma" pitchFamily="34" charset="0"/>
              </a:rPr>
              <a:t>Amen.</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 xmlns:p14="http://schemas.microsoft.com/office/powerpoint/2010/main" val="423818635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0648" t="8691" r="7766"/>
          <a:stretch/>
        </p:blipFill>
        <p:spPr bwMode="auto">
          <a:xfrm>
            <a:off x="10" y="0"/>
            <a:ext cx="431698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ctrTitle"/>
          </p:nvPr>
        </p:nvSpPr>
        <p:spPr>
          <a:xfrm>
            <a:off x="3143240" y="2214574"/>
            <a:ext cx="6000760" cy="1470025"/>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Testimoni </a:t>
            </a:r>
            <a:b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dell’Amore</a:t>
            </a:r>
            <a:endParaRPr lang="it-IT"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104425868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5"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 xmlns:p14="http://schemas.microsoft.com/office/powerpoint/2010/main" val="263819915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785918" y="3214693"/>
            <a:ext cx="6786610" cy="2800767"/>
          </a:xfrm>
          <a:prstGeom prst="rect">
            <a:avLst/>
          </a:prstGeom>
          <a:solidFill>
            <a:schemeClr val="accent2">
              <a:lumMod val="20000"/>
              <a:lumOff val="80000"/>
            </a:schemeClr>
          </a:solidFill>
          <a:effectLst>
            <a:softEdge rad="127000"/>
          </a:effectLst>
        </p:spPr>
        <p:txBody>
          <a:bodyPr wrap="square">
            <a:spAutoFit/>
          </a:bodyPr>
          <a:lstStyle/>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56356029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6000" b="-6000"/>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71474" y="3714752"/>
            <a:ext cx="8001056" cy="2862322"/>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Il tuo Spirito, Signore, </a:t>
            </a:r>
          </a:p>
          <a:p>
            <a:pPr>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in ogni tempo ci fa segno del tuo amore per il mondo.</a:t>
            </a:r>
          </a:p>
          <a:p>
            <a:pPr>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Tra la gente noi viviamo la tua missione nella fede che ci fa condivisione</a:t>
            </a:r>
            <a:r>
              <a:rPr lang="it-IT" sz="3600" dirty="0">
                <a:solidFill>
                  <a:prstClr val="black"/>
                </a:solidFill>
                <a:latin typeface="Times New Roman" pitchFamily="18" charset="0"/>
                <a:ea typeface="Times New Roman" pitchFamily="18" charset="0"/>
                <a:cs typeface="Times New Roman" pitchFamily="18" charset="0"/>
              </a:rPr>
              <a:t>.</a:t>
            </a:r>
            <a:endParaRPr lang="it-IT" sz="3600" dirty="0">
              <a:solidFill>
                <a:prstClr val="black"/>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0948327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5"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 xmlns:p14="http://schemas.microsoft.com/office/powerpoint/2010/main" val="370195491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93"/>
            <a:ext cx="6643734" cy="2800767"/>
          </a:xfrm>
          <a:prstGeom prst="rect">
            <a:avLst/>
          </a:prstGeom>
          <a:solidFill>
            <a:schemeClr val="accent2">
              <a:lumMod val="20000"/>
              <a:lumOff val="80000"/>
            </a:schemeClr>
          </a:solidFill>
          <a:effectLst>
            <a:softEdge rad="127000"/>
          </a:effectLst>
        </p:spPr>
        <p:txBody>
          <a:bodyPr wrap="square">
            <a:spAutoFit/>
          </a:bodyPr>
          <a:lstStyle/>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77403694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5000" b="-15000"/>
          </a:stretch>
        </a:blipFill>
        <a:effectLst/>
      </p:bgPr>
    </p:bg>
    <p:spTree>
      <p:nvGrpSpPr>
        <p:cNvPr id="1" name=""/>
        <p:cNvGrpSpPr/>
        <p:nvPr/>
      </p:nvGrpSpPr>
      <p:grpSpPr>
        <a:xfrm>
          <a:off x="0" y="0"/>
          <a:ext cx="0" cy="0"/>
          <a:chOff x="0" y="0"/>
          <a:chExt cx="0" cy="0"/>
        </a:xfrm>
      </p:grpSpPr>
      <p:sp>
        <p:nvSpPr>
          <p:cNvPr id="2" name="Rettangolo 1"/>
          <p:cNvSpPr/>
          <p:nvPr/>
        </p:nvSpPr>
        <p:spPr>
          <a:xfrm>
            <a:off x="428596" y="3143248"/>
            <a:ext cx="7929618" cy="2862322"/>
          </a:xfrm>
          <a:prstGeom prst="rect">
            <a:avLst/>
          </a:prstGeom>
          <a:solidFill>
            <a:schemeClr val="accent2">
              <a:lumMod val="20000"/>
              <a:lumOff val="80000"/>
            </a:schemeClr>
          </a:solidFill>
          <a:effectLst>
            <a:softEdge rad="127000"/>
          </a:effectLst>
        </p:spPr>
        <p:txBody>
          <a:bodyPr>
            <a:spAutoFit/>
          </a:bodyPr>
          <a:lstStyle/>
          <a:p>
            <a:pPr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La Parola della vita noi proclamiamo </a:t>
            </a:r>
          </a:p>
          <a:p>
            <a:pPr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storia del tuo amore raccontiamo. Tra la gente noi viviamo una certezza: che tu offri ad ogni uomo </a:t>
            </a:r>
          </a:p>
          <a:p>
            <a:pPr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giorni di grazia. </a:t>
            </a:r>
          </a:p>
        </p:txBody>
      </p:sp>
    </p:spTree>
    <p:extLst>
      <p:ext uri="{BB962C8B-B14F-4D97-AF65-F5344CB8AC3E}">
        <p14:creationId xmlns="" xmlns:p14="http://schemas.microsoft.com/office/powerpoint/2010/main" val="9125031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214313" y="1"/>
            <a:ext cx="3929062" cy="3212976"/>
          </a:xfrm>
          <a:prstGeom prst="rect">
            <a:avLst/>
          </a:prstGeom>
          <a:solidFill>
            <a:srgbClr val="3333FF">
              <a:alpha val="65098"/>
            </a:srgbClr>
          </a:solidFill>
        </p:spPr>
        <p:txBody>
          <a:bodyPr wrap="square">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Gloria, </a:t>
            </a:r>
            <a:r>
              <a:rPr lang="it-IT" sz="4000" b="1" i="1" dirty="0" err="1">
                <a:solidFill>
                  <a:srgbClr val="FFFFFF"/>
                </a:solidFill>
                <a:effectLst>
                  <a:outerShdw blurRad="38100" dist="38100" dir="2700000" algn="tl">
                    <a:srgbClr val="000000"/>
                  </a:outerShdw>
                </a:effectLst>
                <a:latin typeface="Times"/>
                <a:cs typeface="+mn-cs"/>
              </a:rPr>
              <a:t>gloria</a:t>
            </a:r>
            <a:r>
              <a:rPr lang="it-IT" sz="4000" b="1" i="1" dirty="0">
                <a:solidFill>
                  <a:srgbClr val="FFFFFF"/>
                </a:solidFill>
                <a:effectLst>
                  <a:outerShdw blurRad="38100" dist="38100" dir="2700000" algn="tl">
                    <a:srgbClr val="000000"/>
                  </a:outerShdw>
                </a:effectLst>
                <a:latin typeface="Times"/>
                <a:cs typeface="+mn-cs"/>
              </a:rPr>
              <a:t>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in cielo a Dio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e pace in terra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agli uomini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di buona volontà. </a:t>
            </a:r>
          </a:p>
        </p:txBody>
      </p:sp>
      <p:sp>
        <p:nvSpPr>
          <p:cNvPr id="5" name="CasellaDiTesto 4"/>
          <p:cNvSpPr txBox="1"/>
          <p:nvPr/>
        </p:nvSpPr>
        <p:spPr>
          <a:xfrm>
            <a:off x="5143500" y="2714625"/>
            <a:ext cx="4000500" cy="3162647"/>
          </a:xfrm>
          <a:prstGeom prst="rect">
            <a:avLst/>
          </a:prstGeom>
          <a:solidFill>
            <a:srgbClr val="3333FF">
              <a:alpha val="65098"/>
            </a:srgbClr>
          </a:solidFill>
        </p:spPr>
        <p:txBody>
          <a:bodyPr wrap="square">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Ti lodiamo,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ti benediciamo, rendiamo grazie per la tua infinita bontà.</a:t>
            </a:r>
          </a:p>
        </p:txBody>
      </p:sp>
    </p:spTree>
    <p:extLst>
      <p:ext uri="{BB962C8B-B14F-4D97-AF65-F5344CB8AC3E}">
        <p14:creationId xmlns:p14="http://schemas.microsoft.com/office/powerpoint/2010/main" xmlns="" val="3884818198"/>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5"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 xmlns:p14="http://schemas.microsoft.com/office/powerpoint/2010/main" val="107910738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93"/>
            <a:ext cx="6643734" cy="2800767"/>
          </a:xfrm>
          <a:prstGeom prst="rect">
            <a:avLst/>
          </a:prstGeom>
          <a:solidFill>
            <a:schemeClr val="accent2">
              <a:lumMod val="20000"/>
              <a:lumOff val="80000"/>
            </a:schemeClr>
          </a:solidFill>
          <a:effectLst>
            <a:softEdge rad="127000"/>
          </a:effectLst>
        </p:spPr>
        <p:txBody>
          <a:bodyPr wrap="square">
            <a:spAutoFit/>
          </a:bodyPr>
          <a:lstStyle/>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eaLnBrk="0" hangingPunct="0">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67106786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dawson-strada-canada.jpg"/>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ttangolo 1"/>
          <p:cNvSpPr/>
          <p:nvPr/>
        </p:nvSpPr>
        <p:spPr>
          <a:xfrm>
            <a:off x="323530" y="188640"/>
            <a:ext cx="8496944" cy="2308324"/>
          </a:xfrm>
          <a:prstGeom prst="rect">
            <a:avLst/>
          </a:prstGeom>
          <a:solidFill>
            <a:srgbClr val="FFFFFF"/>
          </a:solidFill>
        </p:spPr>
        <p:txBody>
          <a:bodyPr wrap="square">
            <a:spAutoFit/>
          </a:bodyPr>
          <a:lstStyle/>
          <a:p>
            <a:pPr algn="ct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Tu pastore sei con noi, guidi il cammino, </a:t>
            </a:r>
          </a:p>
          <a:p>
            <a:pPr algn="ct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ci raduni come chiesa per il regno.</a:t>
            </a:r>
          </a:p>
          <a:p>
            <a:pPr algn="ct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Tra la gente noi viviamo nuova speranza</a:t>
            </a:r>
          </a:p>
          <a:p>
            <a:pPr algn="ct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gioia che ci dà la tua presenza</a:t>
            </a:r>
          </a:p>
        </p:txBody>
      </p:sp>
    </p:spTree>
    <p:extLst>
      <p:ext uri="{BB962C8B-B14F-4D97-AF65-F5344CB8AC3E}">
        <p14:creationId xmlns="" xmlns:p14="http://schemas.microsoft.com/office/powerpoint/2010/main" val="234624550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3857628"/>
            <a:ext cx="7715304" cy="2123658"/>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testimoni del Signore, siamo il popolo di Dio 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 xmlns:p14="http://schemas.microsoft.com/office/powerpoint/2010/main" val="174415519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214693"/>
            <a:ext cx="7358114" cy="2800767"/>
          </a:xfrm>
          <a:prstGeom prst="rect">
            <a:avLst/>
          </a:prstGeom>
          <a:solidFill>
            <a:schemeClr val="accent2">
              <a:lumMod val="20000"/>
              <a:lumOff val="80000"/>
            </a:schemeClr>
          </a:solidFill>
          <a:effectLst>
            <a:softEdge rad="127000"/>
          </a:effectLst>
        </p:spPr>
        <p:txBody>
          <a:bodyPr wrap="square">
            <a:spAutoFit/>
          </a:bodyPr>
          <a:lstStyle/>
          <a:p>
            <a:pPr eaLnBrk="0" hangingPunct="0"/>
            <a:r>
              <a:rPr lang="it-IT" sz="4400" b="1" dirty="0" smtClean="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la speranza della Croce che lo Spirito di Dio dona a questa umanità.</a:t>
            </a:r>
            <a:endParaRPr lang="it-IT" sz="44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3744303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60730" y="142589"/>
            <a:ext cx="9025741" cy="5509200"/>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gghy.com/immagini/wallpaper/sfondi%20religiosi/religiosi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4034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asellaDiTesto 2"/>
          <p:cNvSpPr txBox="1"/>
          <p:nvPr/>
        </p:nvSpPr>
        <p:spPr>
          <a:xfrm>
            <a:off x="357191" y="221458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mn-cs"/>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mn-cs"/>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mn-cs"/>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mn-cs"/>
              </a:rPr>
              <a:t>, Osanna</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wallsave.com/wallpapers/1366x854/jesus-christ/1355708/jesus-christ-imagenes-de-gesu-fondos-13557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25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1500188" y="3429000"/>
            <a:ext cx="7000875" cy="2554288"/>
          </a:xfrm>
          <a:prstGeom prst="rect">
            <a:avLst/>
          </a:prstGeom>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a Cristo Signor</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a Cristo Signor.</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viedellospirito.it/web/images/stories/Temi5/pensiero150511_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5326"/>
            <a:ext cx="9296961" cy="697272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3000377" y="3861056"/>
            <a:ext cx="6143625" cy="2554287"/>
          </a:xfrm>
          <a:prstGeom prst="rect">
            <a:avLst/>
          </a:prstGeom>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Britannic Bold" pitchFamily="34" charset="0"/>
                <a:cs typeface="+mn-cs"/>
              </a:rPr>
              <a:t>I cieli e la terra o Signore, </a:t>
            </a:r>
          </a:p>
          <a:p>
            <a:pPr eaLnBrk="0" hangingPunct="0">
              <a:defRPr/>
            </a:pPr>
            <a:r>
              <a:rPr lang="it-IT" sz="4000" dirty="0">
                <a:solidFill>
                  <a:srgbClr val="FF0000"/>
                </a:solidFill>
                <a:effectLst>
                  <a:outerShdw blurRad="38100" dist="38100" dir="2700000" algn="tl">
                    <a:srgbClr val="000000">
                      <a:alpha val="43137"/>
                    </a:srgbClr>
                  </a:outerShdw>
                </a:effectLst>
                <a:latin typeface="Britannic Bold" pitchFamily="34" charset="0"/>
                <a:cs typeface="+mn-cs"/>
              </a:rPr>
              <a:t>sono pieni di Te</a:t>
            </a:r>
          </a:p>
          <a:p>
            <a:pPr eaLnBrk="0" hangingPunct="0">
              <a:defRPr/>
            </a:pPr>
            <a:r>
              <a:rPr lang="it-IT" sz="4000" dirty="0">
                <a:solidFill>
                  <a:srgbClr val="FF0000"/>
                </a:solidFill>
                <a:effectLst>
                  <a:outerShdw blurRad="38100" dist="38100" dir="2700000" algn="tl">
                    <a:srgbClr val="000000">
                      <a:alpha val="43137"/>
                    </a:srgbClr>
                  </a:outerShdw>
                </a:effectLst>
                <a:latin typeface="Britannic Bold" pitchFamily="34" charset="0"/>
                <a:cs typeface="+mn-cs"/>
              </a:rPr>
              <a:t>I cieli e la terra o Signore, </a:t>
            </a:r>
          </a:p>
          <a:p>
            <a:pPr eaLnBrk="0" hangingPunct="0">
              <a:defRPr/>
            </a:pPr>
            <a:r>
              <a:rPr lang="it-IT" sz="4000" dirty="0">
                <a:solidFill>
                  <a:srgbClr val="FF0000"/>
                </a:solidFill>
                <a:effectLst>
                  <a:outerShdw blurRad="38100" dist="38100" dir="2700000" algn="tl">
                    <a:srgbClr val="000000">
                      <a:alpha val="43137"/>
                    </a:srgbClr>
                  </a:outerShdw>
                </a:effectLst>
                <a:latin typeface="Britannic Bold" pitchFamily="34" charset="0"/>
                <a:cs typeface="+mn-cs"/>
              </a:rPr>
              <a:t>sono pieni di Te</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5777" y="0"/>
            <a:ext cx="4572446" cy="6858000"/>
          </a:xfrm>
          <a:prstGeom prst="rect">
            <a:avLst/>
          </a:prstGeom>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Signore Dio, Re del cielo, Dio Padre Onnipotente. </a:t>
            </a:r>
          </a:p>
        </p:txBody>
      </p:sp>
      <p:sp>
        <p:nvSpPr>
          <p:cNvPr id="4" name="CasellaDiTesto 3"/>
          <p:cNvSpPr txBox="1"/>
          <p:nvPr/>
        </p:nvSpPr>
        <p:spPr>
          <a:xfrm>
            <a:off x="5292080" y="2564905"/>
            <a:ext cx="3643312" cy="1368152"/>
          </a:xfrm>
          <a:prstGeom prst="rect">
            <a:avLst/>
          </a:prstGeom>
          <a:solidFill>
            <a:srgbClr val="0000FF">
              <a:alpha val="65098"/>
            </a:srgbClr>
          </a:solidFill>
        </p:spPr>
        <p:txBody>
          <a:bodyPr wrap="square">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Signore Dio, Agnello di Dio,</a:t>
            </a:r>
          </a:p>
        </p:txBody>
      </p:sp>
      <p:sp>
        <p:nvSpPr>
          <p:cNvPr id="5" name="CasellaDiTesto 4"/>
          <p:cNvSpPr txBox="1"/>
          <p:nvPr/>
        </p:nvSpPr>
        <p:spPr>
          <a:xfrm>
            <a:off x="2123728" y="5534025"/>
            <a:ext cx="4981103" cy="1323975"/>
          </a:xfrm>
          <a:prstGeom prst="rect">
            <a:avLst/>
          </a:prstGeom>
          <a:solidFill>
            <a:srgbClr val="0000FF">
              <a:alpha val="65098"/>
            </a:srgbClr>
          </a:solidFill>
        </p:spPr>
        <p:txBody>
          <a:bodyPr wrap="square">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abbi pietà, </a:t>
            </a:r>
            <a:r>
              <a:rPr lang="it-IT" sz="4000" b="1" i="1" dirty="0" err="1">
                <a:solidFill>
                  <a:srgbClr val="FFFFFF"/>
                </a:solidFill>
                <a:effectLst>
                  <a:outerShdw blurRad="38100" dist="38100" dir="2700000" algn="tl">
                    <a:srgbClr val="000000"/>
                  </a:outerShdw>
                </a:effectLst>
                <a:latin typeface="Times"/>
                <a:cs typeface="+mn-cs"/>
              </a:rPr>
              <a:t>pietà</a:t>
            </a:r>
            <a:r>
              <a:rPr lang="it-IT" sz="4000" b="1" i="1" dirty="0">
                <a:solidFill>
                  <a:srgbClr val="FFFFFF"/>
                </a:solidFill>
                <a:effectLst>
                  <a:outerShdw blurRad="38100" dist="38100" dir="2700000" algn="tl">
                    <a:srgbClr val="000000"/>
                  </a:outerShdw>
                </a:effectLst>
                <a:latin typeface="Times"/>
                <a:cs typeface="+mn-cs"/>
              </a:rPr>
              <a:t> di noi,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pietà di noi.</a:t>
            </a:r>
          </a:p>
        </p:txBody>
      </p:sp>
    </p:spTree>
    <p:extLst>
      <p:ext uri="{BB962C8B-B14F-4D97-AF65-F5344CB8AC3E}">
        <p14:creationId xmlns:p14="http://schemas.microsoft.com/office/powerpoint/2010/main" xmlns="" val="3117479882"/>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forwallpaper.com/files/images/a/a659/a6592ed3/320029/my-good-shepherd-jesus-chris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20" y="-9128"/>
            <a:ext cx="9152508" cy="686712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2051720" y="188640"/>
            <a:ext cx="7000875" cy="2554288"/>
          </a:xfrm>
          <a:prstGeom prst="rect">
            <a:avLst/>
          </a:prstGeom>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a Cristo Signor</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a Cristo Signor.</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028" descr="resus8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ttangolo 3"/>
          <p:cNvSpPr/>
          <p:nvPr/>
        </p:nvSpPr>
        <p:spPr>
          <a:xfrm>
            <a:off x="785813" y="2786069"/>
            <a:ext cx="7786687" cy="2554287"/>
          </a:xfrm>
          <a:prstGeom prst="rect">
            <a:avLst/>
          </a:prstGeom>
          <a:solidFill>
            <a:srgbClr val="FFFF66">
              <a:alpha val="63137"/>
            </a:srgbClr>
          </a:solid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nel nome del Signor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nel nome del Signor </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janicehuse.com/images/TheGoodShepher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706"/>
            <a:ext cx="9245326" cy="686370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2142728" y="620688"/>
            <a:ext cx="7000875" cy="2554288"/>
          </a:xfrm>
          <a:prstGeom prst="rect">
            <a:avLst/>
          </a:prstGeom>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a Cristo Signor</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mn-cs"/>
              </a:rPr>
              <a:t>Osanna a Cristo Signor.</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Eucaristia 7.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rPr>
              <a:t>Mistero della fede.</a:t>
            </a:r>
          </a:p>
          <a:p>
            <a:pPr>
              <a:defRPr/>
            </a:pPr>
            <a:endParaRPr lang="it-IT" dirty="0">
              <a:solidFill>
                <a:prstClr val="black"/>
              </a:solidFill>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Tu ci hai redenti con la tua croce </a:t>
            </a:r>
          </a:p>
          <a:p>
            <a:pPr>
              <a:defRPr/>
            </a:pPr>
            <a:r>
              <a:rPr lang="it-IT" sz="4400" b="1" dirty="0">
                <a:solidFill>
                  <a:srgbClr val="FF0000"/>
                </a:solidFill>
                <a:effectLst>
                  <a:outerShdw blurRad="38100" dist="38100" dir="2700000" algn="tl">
                    <a:srgbClr val="000000">
                      <a:alpha val="43137"/>
                    </a:srgbClr>
                  </a:outerShdw>
                </a:effectLst>
                <a:latin typeface="Times" charset="0"/>
              </a:rPr>
              <a:t>e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salvaci, o Salvatore del mondo. </a:t>
            </a:r>
          </a:p>
        </p:txBody>
      </p:sp>
    </p:spTree>
    <p:extLst>
      <p:ext uri="{BB962C8B-B14F-4D97-AF65-F5344CB8AC3E}">
        <p14:creationId xmlns:p14="http://schemas.microsoft.com/office/powerpoint/2010/main" xmlns="" val="3764112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magine 2" descr="0015.t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43063" y="1"/>
            <a:ext cx="7500937"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1.bp.blogspot.com/-Jdn3L1HNRak/UbT4lNej1oI/AAAAAAAABkI/7gLLVIwFqjA/s640/10-gesu_buon_pasto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20021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01378" name="Rectangle 1"/>
          <p:cNvSpPr>
            <a:spLocks noChangeArrowheads="1"/>
          </p:cNvSpPr>
          <p:nvPr/>
        </p:nvSpPr>
        <p:spPr bwMode="auto">
          <a:xfrm>
            <a:off x="214313" y="314525"/>
            <a:ext cx="8715405" cy="6186309"/>
          </a:xfrm>
          <a:prstGeom prst="rect">
            <a:avLst/>
          </a:prstGeom>
          <a:solidFill>
            <a:srgbClr val="FFFFFF">
              <a:alpha val="34902"/>
            </a:srgbClr>
          </a:solidFill>
          <a:ln w="9525">
            <a:noFill/>
            <a:miter lim="800000"/>
            <a:headEnd/>
            <a:tailEnd/>
          </a:ln>
          <a:effectLst>
            <a:softEdge rad="63500"/>
          </a:effectLst>
        </p:spPr>
        <p:txBody>
          <a:bodyPr anchor="ctr">
            <a:spAutoFit/>
          </a:bodyPr>
          <a:lstStyle/>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Padre nostro, che sei nei cieli,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sia santificato il tuo nome,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venga il tuo regno,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sia fatta la tua volontà,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come in cielo così in terra.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Dacci oggi il nostro pane quotidiano,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e rimetti a noi i nostri debiti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come noi li rimettiamo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ai nostri debitori,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e non ci indurre in tentazione, </a:t>
            </a:r>
          </a:p>
          <a:p>
            <a:pPr algn="ctr" eaLnBrk="0" hangingPunct="0">
              <a:defRPr/>
            </a:pPr>
            <a:r>
              <a:rPr lang="it-IT" sz="3600" b="1" dirty="0">
                <a:effectLst>
                  <a:outerShdw blurRad="38100" dist="38100" dir="2700000" algn="tl">
                    <a:srgbClr val="000000">
                      <a:alpha val="43137"/>
                    </a:srgbClr>
                  </a:outerShdw>
                </a:effectLst>
                <a:latin typeface="+mj-lt"/>
                <a:cs typeface="Times New Roman" pitchFamily="18" charset="0"/>
              </a:rPr>
              <a:t>ma liberaci dal male.</a:t>
            </a:r>
            <a:endParaRPr lang="it-IT" sz="3600" dirty="0">
              <a:effectLst>
                <a:outerShdw blurRad="38100" dist="38100" dir="2700000" algn="tl">
                  <a:srgbClr val="000000">
                    <a:alpha val="43137"/>
                  </a:srgbClr>
                </a:outerShdw>
              </a:effectLst>
              <a:latin typeface="+mj-lt"/>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asqua 2017\DSC04763.JPG"/>
          <p:cNvPicPr>
            <a:picLocks noChangeAspect="1" noChangeArrowheads="1"/>
          </p:cNvPicPr>
          <p:nvPr/>
        </p:nvPicPr>
        <p:blipFill>
          <a:blip r:embed="rId2" cstate="print"/>
          <a:srcRect l="23688" t="29021" r="24653" b="34735"/>
          <a:stretch>
            <a:fillRect/>
          </a:stretch>
        </p:blipFill>
        <p:spPr bwMode="auto">
          <a:xfrm>
            <a:off x="0" y="0"/>
            <a:ext cx="9144000" cy="7038616"/>
          </a:xfrm>
          <a:prstGeom prst="rect">
            <a:avLst/>
          </a:prstGeom>
          <a:noFill/>
        </p:spPr>
      </p:pic>
      <p:sp>
        <p:nvSpPr>
          <p:cNvPr id="3" name="CasellaDiTesto 2"/>
          <p:cNvSpPr txBox="1"/>
          <p:nvPr/>
        </p:nvSpPr>
        <p:spPr>
          <a:xfrm>
            <a:off x="71438" y="214313"/>
            <a:ext cx="3571875" cy="3790751"/>
          </a:xfrm>
          <a:prstGeom prst="rect">
            <a:avLst/>
          </a:prstGeom>
          <a:solidFill>
            <a:srgbClr val="0000FF">
              <a:alpha val="65098"/>
            </a:srgbClr>
          </a:solidFill>
        </p:spPr>
        <p:txBody>
          <a:bodyPr wrap="square">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Gloria, </a:t>
            </a:r>
            <a:r>
              <a:rPr lang="it-IT" sz="4000" b="1" i="1" dirty="0" err="1">
                <a:solidFill>
                  <a:srgbClr val="FFFFFF"/>
                </a:solidFill>
                <a:effectLst>
                  <a:outerShdw blurRad="38100" dist="38100" dir="2700000" algn="tl">
                    <a:srgbClr val="000000"/>
                  </a:outerShdw>
                </a:effectLst>
                <a:latin typeface="Times"/>
                <a:cs typeface="+mn-cs"/>
              </a:rPr>
              <a:t>gloria</a:t>
            </a:r>
            <a:r>
              <a:rPr lang="it-IT" sz="4000" b="1" i="1" dirty="0">
                <a:solidFill>
                  <a:srgbClr val="FFFFFF"/>
                </a:solidFill>
                <a:effectLst>
                  <a:outerShdw blurRad="38100" dist="38100" dir="2700000" algn="tl">
                    <a:srgbClr val="000000"/>
                  </a:outerShdw>
                </a:effectLst>
                <a:latin typeface="Times"/>
                <a:cs typeface="+mn-cs"/>
              </a:rPr>
              <a:t>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in cielo a Dio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e pace in terra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agli uomini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di buona volontà. </a:t>
            </a:r>
          </a:p>
        </p:txBody>
      </p:sp>
      <p:sp>
        <p:nvSpPr>
          <p:cNvPr id="5" name="CasellaDiTesto 4"/>
          <p:cNvSpPr txBox="1"/>
          <p:nvPr/>
        </p:nvSpPr>
        <p:spPr>
          <a:xfrm>
            <a:off x="5500688" y="2071688"/>
            <a:ext cx="3571875" cy="4400550"/>
          </a:xfrm>
          <a:prstGeom prst="rect">
            <a:avLst/>
          </a:prstGeom>
          <a:solidFill>
            <a:srgbClr val="0000FF">
              <a:alpha val="65098"/>
            </a:srgbClr>
          </a:solidFill>
        </p:spPr>
        <p:txBody>
          <a:bodyPr>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Ti adoriamo,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ti glorifichiamo, rendiamo grazie per la tua infinita bontà.</a:t>
            </a:r>
          </a:p>
        </p:txBody>
      </p:sp>
    </p:spTree>
    <p:extLst>
      <p:ext uri="{BB962C8B-B14F-4D97-AF65-F5344CB8AC3E}">
        <p14:creationId xmlns:p14="http://schemas.microsoft.com/office/powerpoint/2010/main" xmlns="" val="1893709138"/>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6143627" y="857250"/>
            <a:ext cx="3000375" cy="4154488"/>
          </a:xfrm>
          <a:prstGeom prst="rect">
            <a:avLst/>
          </a:prstGeom>
          <a:noFill/>
          <a:ln w="9525">
            <a:noFill/>
            <a:miter lim="800000"/>
            <a:headEnd/>
            <a:tailEnd/>
          </a:ln>
          <a:effectLst/>
        </p:spPr>
        <p:txBody>
          <a:bodyPr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pic>
        <p:nvPicPr>
          <p:cNvPr id="6146" name="Picture 2" descr="http://tuttiisalmi.files.wordpress.com/2011/09/sam_193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921"/>
            <a:ext cx="5035012" cy="687092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2"/>
            <a:ext cx="63579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ttangolo 1"/>
          <p:cNvSpPr>
            <a:spLocks noChangeArrowheads="1"/>
          </p:cNvSpPr>
          <p:nvPr/>
        </p:nvSpPr>
        <p:spPr bwMode="auto">
          <a:xfrm>
            <a:off x="5543550" y="1143000"/>
            <a:ext cx="372089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000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ttangolo 1"/>
          <p:cNvSpPr>
            <a:spLocks noChangeArrowheads="1"/>
          </p:cNvSpPr>
          <p:nvPr/>
        </p:nvSpPr>
        <p:spPr bwMode="auto">
          <a:xfrm>
            <a:off x="6357938" y="142877"/>
            <a:ext cx="2574872"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642938" y="1285875"/>
            <a:ext cx="3000375"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4814" y="0"/>
            <a:ext cx="47863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831504">
            <a:off x="1073151" y="-430213"/>
            <a:ext cx="4679950" cy="628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Rettangolo 1"/>
          <p:cNvSpPr>
            <a:spLocks noChangeArrowheads="1"/>
          </p:cNvSpPr>
          <p:nvPr/>
        </p:nvSpPr>
        <p:spPr bwMode="auto">
          <a:xfrm>
            <a:off x="5611821" y="1785942"/>
            <a:ext cx="3532187"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5877" y="1714500"/>
            <a:ext cx="6429375" cy="35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p:cNvSpPr>
            <a:spLocks noChangeArrowheads="1"/>
          </p:cNvSpPr>
          <p:nvPr/>
        </p:nvSpPr>
        <p:spPr bwMode="auto">
          <a:xfrm>
            <a:off x="285760" y="357228"/>
            <a:ext cx="762420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92164" name="Rectangle 4"/>
          <p:cNvSpPr>
            <a:spLocks noChangeArrowheads="1"/>
          </p:cNvSpPr>
          <p:nvPr/>
        </p:nvSpPr>
        <p:spPr bwMode="auto">
          <a:xfrm>
            <a:off x="733425" y="4929228"/>
            <a:ext cx="830067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Clicca per immagine full siz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Rectangle 1"/>
          <p:cNvSpPr>
            <a:spLocks noChangeArrowheads="1"/>
          </p:cNvSpPr>
          <p:nvPr/>
        </p:nvSpPr>
        <p:spPr bwMode="auto">
          <a:xfrm>
            <a:off x="2016134" y="5607051"/>
            <a:ext cx="7127785" cy="1107996"/>
          </a:xfrm>
          <a:prstGeom prst="rect">
            <a:avLst/>
          </a:prstGeom>
          <a:solidFill>
            <a:srgbClr val="FFFFFF">
              <a:alpha val="6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attorno al Signore </a:t>
            </a:r>
          </a:p>
        </p:txBody>
      </p:sp>
      <p:sp>
        <p:nvSpPr>
          <p:cNvPr id="93188" name="Rettangolo 3"/>
          <p:cNvSpPr>
            <a:spLocks noChangeArrowheads="1"/>
          </p:cNvSpPr>
          <p:nvPr/>
        </p:nvSpPr>
        <p:spPr bwMode="auto">
          <a:xfrm>
            <a:off x="500063" y="4500564"/>
            <a:ext cx="6284093" cy="1107996"/>
          </a:xfrm>
          <a:prstGeom prst="rect">
            <a:avLst/>
          </a:prstGeom>
          <a:solidFill>
            <a:srgbClr val="FFFFFF">
              <a:alpha val="6980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wallsave.com/wallpapers/1366x854/jesus-christ/1355708/jesus-christ-imagenes-de-gesu-fondos-13557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25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95235" name="Rettangolo 2"/>
          <p:cNvSpPr>
            <a:spLocks noChangeArrowheads="1"/>
          </p:cNvSpPr>
          <p:nvPr/>
        </p:nvSpPr>
        <p:spPr bwMode="auto">
          <a:xfrm>
            <a:off x="214283" y="4786322"/>
            <a:ext cx="5646803"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9319" y="2780928"/>
            <a:ext cx="6377708"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2"/>
            <a:ext cx="63579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ttangolo 1"/>
          <p:cNvSpPr>
            <a:spLocks noChangeArrowheads="1"/>
          </p:cNvSpPr>
          <p:nvPr/>
        </p:nvSpPr>
        <p:spPr bwMode="auto">
          <a:xfrm>
            <a:off x="5543550" y="1143000"/>
            <a:ext cx="372089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10435" b="11980"/>
          <a:stretch>
            <a:fillRect/>
          </a:stretch>
        </p:blipFill>
        <p:spPr bwMode="auto">
          <a:xfrm>
            <a:off x="25200" y="0"/>
            <a:ext cx="9118800" cy="9433048"/>
          </a:xfrm>
          <a:prstGeom prst="rect">
            <a:avLst/>
          </a:prstGeom>
          <a:noFill/>
          <a:ln w="9525">
            <a:noFill/>
            <a:miter lim="800000"/>
            <a:headEnd/>
            <a:tailEnd/>
          </a:ln>
        </p:spPr>
      </p:pic>
      <p:sp>
        <p:nvSpPr>
          <p:cNvPr id="3" name="CasellaDiTesto 2"/>
          <p:cNvSpPr txBox="1"/>
          <p:nvPr/>
        </p:nvSpPr>
        <p:spPr>
          <a:xfrm>
            <a:off x="214313" y="214313"/>
            <a:ext cx="4143375" cy="2638623"/>
          </a:xfrm>
          <a:prstGeom prst="rect">
            <a:avLst/>
          </a:prstGeom>
          <a:solidFill>
            <a:srgbClr val="0000FF">
              <a:alpha val="65098"/>
            </a:srgbClr>
          </a:solidFill>
        </p:spPr>
        <p:txBody>
          <a:bodyPr wrap="square">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Tu che togli i peccati del mondo, accogli la nostra supplica. </a:t>
            </a:r>
          </a:p>
        </p:txBody>
      </p:sp>
      <p:sp>
        <p:nvSpPr>
          <p:cNvPr id="4" name="CasellaDiTesto 3"/>
          <p:cNvSpPr txBox="1"/>
          <p:nvPr/>
        </p:nvSpPr>
        <p:spPr>
          <a:xfrm>
            <a:off x="5000625" y="3071813"/>
            <a:ext cx="4143375" cy="3786187"/>
          </a:xfrm>
          <a:prstGeom prst="rect">
            <a:avLst/>
          </a:prstGeom>
          <a:solidFill>
            <a:srgbClr val="0000FF">
              <a:alpha val="65098"/>
            </a:srgbClr>
          </a:solidFill>
        </p:spPr>
        <p:txBody>
          <a:bodyPr>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Tu che siedi alla destra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del Padre,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abbi pietà,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pietà di noi, </a:t>
            </a:r>
          </a:p>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pietà di noi.</a:t>
            </a:r>
          </a:p>
        </p:txBody>
      </p:sp>
    </p:spTree>
    <p:extLst>
      <p:ext uri="{BB962C8B-B14F-4D97-AF65-F5344CB8AC3E}">
        <p14:creationId xmlns:p14="http://schemas.microsoft.com/office/powerpoint/2010/main" xmlns="" val="1825273388"/>
      </p:ext>
    </p:extLst>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000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Rettangolo 1"/>
          <p:cNvSpPr>
            <a:spLocks noChangeArrowheads="1"/>
          </p:cNvSpPr>
          <p:nvPr/>
        </p:nvSpPr>
        <p:spPr bwMode="auto">
          <a:xfrm>
            <a:off x="6357938" y="142877"/>
            <a:ext cx="2574872"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642938" y="1285875"/>
            <a:ext cx="3000375"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4814" y="0"/>
            <a:ext cx="47863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831504">
            <a:off x="1073151" y="-430213"/>
            <a:ext cx="4679950" cy="628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ttangolo 1"/>
          <p:cNvSpPr>
            <a:spLocks noChangeArrowheads="1"/>
          </p:cNvSpPr>
          <p:nvPr/>
        </p:nvSpPr>
        <p:spPr bwMode="auto">
          <a:xfrm>
            <a:off x="5611821" y="1785942"/>
            <a:ext cx="3532187"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5877" y="1714500"/>
            <a:ext cx="6429375" cy="35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285760" y="357228"/>
            <a:ext cx="762420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99332" name="Rectangle 4"/>
          <p:cNvSpPr>
            <a:spLocks noChangeArrowheads="1"/>
          </p:cNvSpPr>
          <p:nvPr/>
        </p:nvSpPr>
        <p:spPr bwMode="auto">
          <a:xfrm>
            <a:off x="733425" y="4929228"/>
            <a:ext cx="830067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362504657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16024250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155618524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85807840"/>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63729" y="5528842"/>
            <a:ext cx="617443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Beati gli invitati </a:t>
            </a:r>
          </a:p>
          <a:p>
            <a:pPr algn="ctr" eaLnBrk="0" hangingPunct="0">
              <a:defRPr/>
            </a:pPr>
            <a:r>
              <a:rPr lang="it-IT" sz="4000" b="1" dirty="0">
                <a:solidFill>
                  <a:prstClr val="black"/>
                </a:solidFill>
                <a:latin typeface="Arial" pitchFamily="34" charset="0"/>
                <a:ea typeface="Times New Roman" pitchFamily="18" charset="0"/>
              </a:rPr>
              <a:t>alla Cena del Signore. </a:t>
            </a:r>
          </a:p>
        </p:txBody>
      </p:sp>
      <p:pic>
        <p:nvPicPr>
          <p:cNvPr id="7170" name="Picture 2" descr="http://www.cristianpastorelli.it/images/artesacra/Cena_di_Emmaus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3256" cy="55892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4551320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44"/>
            <a:ext cx="820891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Ecco l’agnello di Dio, </a:t>
            </a:r>
          </a:p>
          <a:p>
            <a:pPr algn="ctr" eaLnBrk="0" hangingPunct="0">
              <a:defRPr/>
            </a:pPr>
            <a:r>
              <a:rPr lang="it-IT" sz="4000" b="1"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9674" y="25315"/>
            <a:ext cx="8496944" cy="51544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4612821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eaLnBrk="0" fontAlgn="auto" hangingPunct="0">
              <a:spcBef>
                <a:spcPts val="0"/>
              </a:spcBef>
              <a:spcAft>
                <a:spcPts val="0"/>
              </a:spcAft>
              <a:defRPr/>
            </a:pPr>
            <a:r>
              <a:rPr lang="it-IT" sz="4000" b="1" i="1" dirty="0">
                <a:solidFill>
                  <a:srgbClr val="FFFFFF"/>
                </a:solidFill>
                <a:effectLst>
                  <a:outerShdw blurRad="38100" dist="38100" dir="2700000" algn="tl">
                    <a:srgbClr val="000000"/>
                  </a:outerShdw>
                </a:effectLst>
                <a:latin typeface="Times"/>
                <a:cs typeface="+mn-cs"/>
              </a:rPr>
              <a:t>Perché solo tu il Santo, solo il Signore, solo tu l’Altissimo Gesù; con lo Spirito Santo, nella gloria di Dio Padre Onnipotente. Amen.</a:t>
            </a:r>
          </a:p>
        </p:txBody>
      </p:sp>
    </p:spTree>
    <p:extLst>
      <p:ext uri="{BB962C8B-B14F-4D97-AF65-F5344CB8AC3E}">
        <p14:creationId xmlns:p14="http://schemas.microsoft.com/office/powerpoint/2010/main" xmlns="" val="3502390231"/>
      </p:ext>
    </p:extLst>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
            <a:ext cx="5373540" cy="6864011"/>
          </a:xfrm>
          <a:prstGeom prst="rect">
            <a:avLst/>
          </a:prstGeom>
          <a:noFill/>
          <a:extLst>
            <a:ext uri="{909E8E84-426E-40DD-AFC4-6F175D3DCCD1}">
              <a14:hiddenFill xmlns="" xmlns:a14="http://schemas.microsoft.com/office/drawing/2010/main">
                <a:solidFill>
                  <a:srgbClr val="FFFFFF"/>
                </a:solidFill>
              </a14:hiddenFill>
            </a:ext>
          </a:extLst>
        </p:spPr>
      </p:pic>
      <p:sp>
        <p:nvSpPr>
          <p:cNvPr id="119809" name="Rectangle 1"/>
          <p:cNvSpPr>
            <a:spLocks noChangeArrowheads="1"/>
          </p:cNvSpPr>
          <p:nvPr/>
        </p:nvSpPr>
        <p:spPr bwMode="auto">
          <a:xfrm>
            <a:off x="5383511" y="260653"/>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 xmlns:p14="http://schemas.microsoft.com/office/powerpoint/2010/main" val="290563457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4376106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thecrossers.com/resources/children_john/storycards/Giov%2010%20Gesu%20Il%20Buon%20Pastor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1115616" y="3212976"/>
            <a:ext cx="6574006" cy="3416320"/>
          </a:xfrm>
          <a:prstGeom prst="rect">
            <a:avLst/>
          </a:prstGeom>
          <a:solidFill>
            <a:srgbClr val="FFFFFF">
              <a:alpha val="69804"/>
            </a:srgbClr>
          </a:solidFill>
          <a:effectLst>
            <a:softEdge rad="127000"/>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it-IT" sz="7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rPr>
              <a:t>Cristo </a:t>
            </a:r>
            <a:r>
              <a:rPr lang="it-IT" sz="7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rPr>
              <a:t>è</a:t>
            </a:r>
          </a:p>
          <a:p>
            <a:pPr algn="ctr" eaLnBrk="0" hangingPunct="0">
              <a:defRPr/>
            </a:pPr>
            <a:r>
              <a:rPr lang="it-IT" sz="7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rPr>
              <a:t>risorto </a:t>
            </a:r>
          </a:p>
          <a:p>
            <a:pPr algn="ctr" eaLnBrk="0" hangingPunct="0">
              <a:defRPr/>
            </a:pPr>
            <a:r>
              <a:rPr lang="it-IT" sz="7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rPr>
              <a:t>Veramente</a:t>
            </a:r>
            <a:endParaRPr lang="it-IT" sz="7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ndParaRPr>
          </a:p>
        </p:txBody>
      </p:sp>
    </p:spTree>
    <p:extLst>
      <p:ext uri="{BB962C8B-B14F-4D97-AF65-F5344CB8AC3E}">
        <p14:creationId xmlns="" xmlns:p14="http://schemas.microsoft.com/office/powerpoint/2010/main" val="204594213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oediogallery.altervista.org/albums/gesu/2011-gesu-27-risor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05350" y="313210"/>
            <a:ext cx="4438650" cy="5953125"/>
          </a:xfrm>
          <a:prstGeom prst="rect">
            <a:avLst/>
          </a:prstGeom>
          <a:noFill/>
          <a:extLst>
            <a:ext uri="{909E8E84-426E-40DD-AFC4-6F175D3DCCD1}">
              <a14:hiddenFill xmlns="" xmlns:a14="http://schemas.microsoft.com/office/drawing/2010/main">
                <a:solidFill>
                  <a:srgbClr val="FFFFFF"/>
                </a:solidFill>
              </a14:hiddenFill>
            </a:ext>
          </a:extLst>
        </p:spPr>
      </p:pic>
      <p:sp>
        <p:nvSpPr>
          <p:cNvPr id="104450" name="Rectangle 1"/>
          <p:cNvSpPr>
            <a:spLocks noChangeArrowheads="1"/>
          </p:cNvSpPr>
          <p:nvPr/>
        </p:nvSpPr>
        <p:spPr bwMode="auto">
          <a:xfrm>
            <a:off x="107504" y="-327"/>
            <a:ext cx="4643438" cy="6863417"/>
          </a:xfrm>
          <a:prstGeom prst="rect">
            <a:avLst/>
          </a:prstGeom>
          <a:noFill/>
          <a:ln w="9525">
            <a:noFill/>
            <a:miter lim="800000"/>
            <a:headEnd/>
            <a:tailEnd/>
          </a:ln>
        </p:spPr>
        <p:txBody>
          <a:bodyPr anchor="ctr">
            <a:spAutoFit/>
          </a:bodyPr>
          <a:lstStyle/>
          <a:p>
            <a:pPr>
              <a:tabLst>
                <a:tab pos="3873500" algn="ctr"/>
              </a:tabLst>
            </a:pPr>
            <a:r>
              <a:rPr lang="it-IT" sz="4400" b="1" dirty="0">
                <a:solidFill>
                  <a:prstClr val="black"/>
                </a:solidFill>
                <a:latin typeface="Arial" charset="0"/>
                <a:ea typeface="Times New Roman" pitchFamily="18" charset="0"/>
              </a:rPr>
              <a:t>Cristo  è  risorto veramente alleluia!</a:t>
            </a:r>
          </a:p>
          <a:p>
            <a:pPr eaLnBrk="0" hangingPunct="0">
              <a:tabLst>
                <a:tab pos="3873500" algn="ctr"/>
              </a:tabLst>
            </a:pPr>
            <a:r>
              <a:rPr lang="it-IT" sz="4400" b="1" dirty="0">
                <a:solidFill>
                  <a:prstClr val="black"/>
                </a:solidFill>
                <a:latin typeface="Arial" charset="0"/>
                <a:ea typeface="Times New Roman" pitchFamily="18" charset="0"/>
              </a:rPr>
              <a:t>Gesù, il vivente, qui con noi    resterà.</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Cristo Gesù, Cristo Gesù</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è il Signore </a:t>
            </a:r>
            <a:endParaRPr lang="it-IT" sz="4400" b="1" dirty="0" smtClean="0">
              <a:solidFill>
                <a:prstClr val="black"/>
              </a:solidFill>
              <a:latin typeface="Arial" charset="0"/>
              <a:cs typeface="Times New Roman" pitchFamily="18" charset="0"/>
            </a:endParaRPr>
          </a:p>
          <a:p>
            <a:pPr eaLnBrk="0" hangingPunct="0">
              <a:tabLst>
                <a:tab pos="3873500" algn="ctr"/>
              </a:tabLst>
            </a:pPr>
            <a:r>
              <a:rPr lang="it-IT" sz="4400" b="1" dirty="0" smtClean="0">
                <a:solidFill>
                  <a:prstClr val="black"/>
                </a:solidFill>
                <a:latin typeface="Arial" charset="0"/>
                <a:cs typeface="Times New Roman" pitchFamily="18" charset="0"/>
              </a:rPr>
              <a:t>della </a:t>
            </a:r>
            <a:r>
              <a:rPr lang="it-IT" sz="4400" b="1" dirty="0">
                <a:solidFill>
                  <a:prstClr val="black"/>
                </a:solidFill>
                <a:latin typeface="Arial" charset="0"/>
                <a:cs typeface="Times New Roman" pitchFamily="18" charset="0"/>
              </a:rPr>
              <a:t>vita.</a:t>
            </a:r>
            <a:endParaRPr lang="it-IT" sz="4400" b="1" dirty="0">
              <a:solidFill>
                <a:prstClr val="black"/>
              </a:solidFill>
              <a:latin typeface="Arial" charset="0"/>
            </a:endParaRPr>
          </a:p>
        </p:txBody>
      </p:sp>
    </p:spTree>
    <p:extLst>
      <p:ext uri="{BB962C8B-B14F-4D97-AF65-F5344CB8AC3E}">
        <p14:creationId xmlns="" xmlns:p14="http://schemas.microsoft.com/office/powerpoint/2010/main" val="96310912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5214948" y="242888"/>
            <a:ext cx="3786187" cy="6186487"/>
          </a:xfrm>
          <a:prstGeom prst="rect">
            <a:avLst/>
          </a:prstGeom>
          <a:noFill/>
          <a:ln w="9525">
            <a:noFill/>
            <a:miter lim="800000"/>
            <a:headEnd/>
            <a:tailEnd/>
          </a:ln>
        </p:spPr>
        <p:txBody>
          <a:bodyPr anchor="ctr">
            <a:spAutoFit/>
          </a:bodyPr>
          <a:lstStyle/>
          <a:p>
            <a:pPr>
              <a:tabLst>
                <a:tab pos="3873500" algn="ctr"/>
              </a:tabLst>
            </a:pPr>
            <a:r>
              <a:rPr lang="it-IT" sz="4400">
                <a:solidFill>
                  <a:srgbClr val="000000"/>
                </a:solidFill>
                <a:latin typeface="Arial" charset="0"/>
                <a:ea typeface="Times New Roman" pitchFamily="18" charset="0"/>
              </a:rPr>
              <a:t>Morte, dov’è   la tua vittoria?</a:t>
            </a:r>
          </a:p>
          <a:p>
            <a:pPr eaLnBrk="0" hangingPunct="0">
              <a:tabLst>
                <a:tab pos="3873500" algn="ctr"/>
              </a:tabLst>
            </a:pPr>
            <a:r>
              <a:rPr lang="it-IT" sz="4400">
                <a:solidFill>
                  <a:srgbClr val="000000"/>
                </a:solidFill>
                <a:latin typeface="Arial" charset="0"/>
                <a:ea typeface="Times New Roman" pitchFamily="18" charset="0"/>
              </a:rPr>
              <a:t>Paura non mi puoi far più.</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endParaRPr>
          </a:p>
        </p:txBody>
      </p:sp>
      <p:pic>
        <p:nvPicPr>
          <p:cNvPr id="17410" name="Picture 2" descr="http://www.donbosco-torino.it/image/Archivio/01-Gesu_Cristo/53-Buon-Pasto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99392"/>
            <a:ext cx="4831213" cy="69573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7756921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oediogallery.altervista.org/albums/gesu/2011-gesu-27-risor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05350" y="313210"/>
            <a:ext cx="4438650" cy="5953125"/>
          </a:xfrm>
          <a:prstGeom prst="rect">
            <a:avLst/>
          </a:prstGeom>
          <a:noFill/>
          <a:extLst>
            <a:ext uri="{909E8E84-426E-40DD-AFC4-6F175D3DCCD1}">
              <a14:hiddenFill xmlns="" xmlns:a14="http://schemas.microsoft.com/office/drawing/2010/main">
                <a:solidFill>
                  <a:srgbClr val="FFFFFF"/>
                </a:solidFill>
              </a14:hiddenFill>
            </a:ext>
          </a:extLst>
        </p:spPr>
      </p:pic>
      <p:sp>
        <p:nvSpPr>
          <p:cNvPr id="104450" name="Rectangle 1"/>
          <p:cNvSpPr>
            <a:spLocks noChangeArrowheads="1"/>
          </p:cNvSpPr>
          <p:nvPr/>
        </p:nvSpPr>
        <p:spPr bwMode="auto">
          <a:xfrm>
            <a:off x="107504" y="-327"/>
            <a:ext cx="4643438" cy="6863417"/>
          </a:xfrm>
          <a:prstGeom prst="rect">
            <a:avLst/>
          </a:prstGeom>
          <a:noFill/>
          <a:ln w="9525">
            <a:noFill/>
            <a:miter lim="800000"/>
            <a:headEnd/>
            <a:tailEnd/>
          </a:ln>
        </p:spPr>
        <p:txBody>
          <a:bodyPr anchor="ctr">
            <a:spAutoFit/>
          </a:bodyPr>
          <a:lstStyle/>
          <a:p>
            <a:pPr>
              <a:tabLst>
                <a:tab pos="3873500" algn="ctr"/>
              </a:tabLst>
            </a:pPr>
            <a:r>
              <a:rPr lang="it-IT" sz="4400" b="1" dirty="0">
                <a:solidFill>
                  <a:prstClr val="black"/>
                </a:solidFill>
                <a:latin typeface="Arial" charset="0"/>
                <a:ea typeface="Times New Roman" pitchFamily="18" charset="0"/>
              </a:rPr>
              <a:t>Cristo  è  risorto veramente alleluia!</a:t>
            </a:r>
          </a:p>
          <a:p>
            <a:pPr eaLnBrk="0" hangingPunct="0">
              <a:tabLst>
                <a:tab pos="3873500" algn="ctr"/>
              </a:tabLst>
            </a:pPr>
            <a:r>
              <a:rPr lang="it-IT" sz="4400" b="1" dirty="0">
                <a:solidFill>
                  <a:prstClr val="black"/>
                </a:solidFill>
                <a:latin typeface="Arial" charset="0"/>
                <a:ea typeface="Times New Roman" pitchFamily="18" charset="0"/>
              </a:rPr>
              <a:t>Gesù, il vivente, qui con noi    resterà.</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Cristo Gesù, Cristo Gesù</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è il Signore </a:t>
            </a:r>
            <a:endParaRPr lang="it-IT" sz="4400" b="1" dirty="0" smtClean="0">
              <a:solidFill>
                <a:prstClr val="black"/>
              </a:solidFill>
              <a:latin typeface="Arial" charset="0"/>
              <a:cs typeface="Times New Roman" pitchFamily="18" charset="0"/>
            </a:endParaRPr>
          </a:p>
          <a:p>
            <a:pPr eaLnBrk="0" hangingPunct="0">
              <a:tabLst>
                <a:tab pos="3873500" algn="ctr"/>
              </a:tabLst>
            </a:pPr>
            <a:r>
              <a:rPr lang="it-IT" sz="4400" b="1" dirty="0" smtClean="0">
                <a:solidFill>
                  <a:prstClr val="black"/>
                </a:solidFill>
                <a:latin typeface="Arial" charset="0"/>
                <a:cs typeface="Times New Roman" pitchFamily="18" charset="0"/>
              </a:rPr>
              <a:t>della </a:t>
            </a:r>
            <a:r>
              <a:rPr lang="it-IT" sz="4400" b="1" dirty="0">
                <a:solidFill>
                  <a:prstClr val="black"/>
                </a:solidFill>
                <a:latin typeface="Arial" charset="0"/>
                <a:cs typeface="Times New Roman" pitchFamily="18" charset="0"/>
              </a:rPr>
              <a:t>vita.</a:t>
            </a:r>
            <a:endParaRPr lang="it-IT" sz="4400" b="1" dirty="0">
              <a:solidFill>
                <a:prstClr val="black"/>
              </a:solidFill>
              <a:latin typeface="Arial" charset="0"/>
            </a:endParaRPr>
          </a:p>
        </p:txBody>
      </p:sp>
    </p:spTree>
    <p:extLst>
      <p:ext uri="{BB962C8B-B14F-4D97-AF65-F5344CB8AC3E}">
        <p14:creationId xmlns="" xmlns:p14="http://schemas.microsoft.com/office/powerpoint/2010/main" val="284805448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Fede\Desktop\Pasqua.Risorti con Cristo.celebrazione.jpg"/>
          <p:cNvPicPr>
            <a:picLocks noChangeAspect="1" noChangeArrowheads="1"/>
          </p:cNvPicPr>
          <p:nvPr/>
        </p:nvPicPr>
        <p:blipFill>
          <a:blip r:embed="rId2" cstate="print"/>
          <a:srcRect/>
          <a:stretch>
            <a:fillRect/>
          </a:stretch>
        </p:blipFill>
        <p:spPr bwMode="auto">
          <a:xfrm>
            <a:off x="4643439" y="0"/>
            <a:ext cx="4500562" cy="6858000"/>
          </a:xfrm>
          <a:prstGeom prst="rect">
            <a:avLst/>
          </a:prstGeom>
          <a:noFill/>
          <a:ln w="9525">
            <a:noFill/>
            <a:miter lim="800000"/>
            <a:headEnd/>
            <a:tailEnd/>
          </a:ln>
        </p:spPr>
      </p:pic>
      <p:sp>
        <p:nvSpPr>
          <p:cNvPr id="107523" name="Rectangle 1"/>
          <p:cNvSpPr>
            <a:spLocks noChangeArrowheads="1"/>
          </p:cNvSpPr>
          <p:nvPr/>
        </p:nvSpPr>
        <p:spPr bwMode="auto">
          <a:xfrm>
            <a:off x="214313" y="428337"/>
            <a:ext cx="5429250" cy="5509200"/>
          </a:xfrm>
          <a:prstGeom prst="rect">
            <a:avLst/>
          </a:prstGeom>
          <a:noFill/>
          <a:ln w="9525">
            <a:noFill/>
            <a:miter lim="800000"/>
            <a:headEnd/>
            <a:tailEnd/>
          </a:ln>
        </p:spPr>
        <p:txBody>
          <a:bodyPr anchor="ctr">
            <a:spAutoFit/>
          </a:bodyPr>
          <a:lstStyle/>
          <a:p>
            <a:pPr>
              <a:tabLst>
                <a:tab pos="3873500" algn="ctr"/>
              </a:tabLst>
            </a:pPr>
            <a:r>
              <a:rPr lang="it-IT" sz="4400">
                <a:solidFill>
                  <a:srgbClr val="000000"/>
                </a:solidFill>
                <a:latin typeface="Arial" charset="0"/>
                <a:ea typeface="Times New Roman" pitchFamily="18" charset="0"/>
              </a:rPr>
              <a:t>Tu, Signore amante della vita, </a:t>
            </a:r>
          </a:p>
          <a:p>
            <a:pPr eaLnBrk="0" hangingPunct="0">
              <a:tabLst>
                <a:tab pos="3873500" algn="ctr"/>
              </a:tabLst>
            </a:pPr>
            <a:r>
              <a:rPr lang="it-IT" sz="4400">
                <a:solidFill>
                  <a:srgbClr val="000000"/>
                </a:solidFill>
                <a:latin typeface="Arial" charset="0"/>
                <a:ea typeface="Times New Roman" pitchFamily="18" charset="0"/>
              </a:rPr>
              <a:t>mi hai creato per l’eternità.</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endParaRPr>
          </a:p>
        </p:txBody>
      </p:sp>
    </p:spTree>
    <p:extLst>
      <p:ext uri="{BB962C8B-B14F-4D97-AF65-F5344CB8AC3E}">
        <p14:creationId xmlns="" xmlns:p14="http://schemas.microsoft.com/office/powerpoint/2010/main" val="136273221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285751" y="-5090"/>
            <a:ext cx="4643438" cy="6863417"/>
          </a:xfrm>
          <a:prstGeom prst="rect">
            <a:avLst/>
          </a:prstGeom>
          <a:noFill/>
          <a:ln w="9525">
            <a:noFill/>
            <a:miter lim="800000"/>
            <a:headEnd/>
            <a:tailEnd/>
          </a:ln>
        </p:spPr>
        <p:txBody>
          <a:bodyPr anchor="ctr">
            <a:spAutoFit/>
          </a:bodyPr>
          <a:lstStyle/>
          <a:p>
            <a:pPr>
              <a:tabLst>
                <a:tab pos="3873500" algn="ctr"/>
              </a:tabLst>
            </a:pPr>
            <a:r>
              <a:rPr lang="it-IT" sz="4400" b="1">
                <a:solidFill>
                  <a:srgbClr val="000000"/>
                </a:solidFill>
                <a:latin typeface="Arial" charset="0"/>
                <a:ea typeface="Times New Roman" pitchFamily="18" charset="0"/>
              </a:rPr>
              <a:t>Cristo  è  risorto veramente alleluia!</a:t>
            </a:r>
          </a:p>
          <a:p>
            <a:pPr eaLnBrk="0" hangingPunct="0">
              <a:tabLst>
                <a:tab pos="3873500" algn="ctr"/>
              </a:tabLst>
            </a:pPr>
            <a:r>
              <a:rPr lang="it-IT" sz="4400" b="1">
                <a:solidFill>
                  <a:srgbClr val="000000"/>
                </a:solidFill>
                <a:latin typeface="Arial" charset="0"/>
                <a:ea typeface="Times New Roman" pitchFamily="18" charset="0"/>
              </a:rPr>
              <a:t>Gesù, il vivente, qui con noi    resterà.</a:t>
            </a:r>
            <a:endParaRPr lang="it-IT" sz="4400" b="1">
              <a:solidFill>
                <a:srgbClr val="000000"/>
              </a:solidFill>
              <a:latin typeface="Arial" charset="0"/>
            </a:endParaRPr>
          </a:p>
          <a:p>
            <a:pPr eaLnBrk="0" hangingPunct="0">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endParaRPr>
          </a:p>
          <a:p>
            <a:pPr eaLnBrk="0" hangingPunct="0">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endParaRPr>
          </a:p>
        </p:txBody>
      </p:sp>
      <p:pic>
        <p:nvPicPr>
          <p:cNvPr id="16386" name="Picture 2" descr="http://www.ioarte.org/img/artisti/Petra-Amenta__Il-Buon-Pastore_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19677" y="569118"/>
            <a:ext cx="4124325" cy="5715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3157897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Fede\Desktop\cuorebp7.jpg"/>
          <p:cNvPicPr>
            <a:picLocks noChangeAspect="1" noChangeArrowheads="1"/>
          </p:cNvPicPr>
          <p:nvPr/>
        </p:nvPicPr>
        <p:blipFill>
          <a:blip r:embed="rId2" cstate="print"/>
          <a:srcRect/>
          <a:stretch>
            <a:fillRect/>
          </a:stretch>
        </p:blipFill>
        <p:spPr bwMode="auto">
          <a:xfrm>
            <a:off x="0" y="8037"/>
            <a:ext cx="9144000" cy="6858000"/>
          </a:xfrm>
          <a:prstGeom prst="rect">
            <a:avLst/>
          </a:prstGeom>
          <a:noFill/>
          <a:ln w="9525">
            <a:noFill/>
            <a:miter lim="800000"/>
            <a:headEnd/>
            <a:tailEnd/>
          </a:ln>
        </p:spPr>
      </p:pic>
      <p:pic>
        <p:nvPicPr>
          <p:cNvPr id="10242" name="Picture 2" descr="http://www.introiboadaltaredei.info/wp-content/uploads/2009/04/05-mosaique-le-bon-pasteu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67250" y="460477"/>
            <a:ext cx="4648200" cy="5953125"/>
          </a:xfrm>
          <a:prstGeom prst="rect">
            <a:avLst/>
          </a:prstGeom>
          <a:noFill/>
          <a:extLst>
            <a:ext uri="{909E8E84-426E-40DD-AFC4-6F175D3DCCD1}">
              <a14:hiddenFill xmlns="" xmlns:a14="http://schemas.microsoft.com/office/drawing/2010/main">
                <a:solidFill>
                  <a:srgbClr val="FFFFFF"/>
                </a:solidFill>
              </a14:hiddenFill>
            </a:ext>
          </a:extLst>
        </p:spPr>
      </p:pic>
      <p:sp>
        <p:nvSpPr>
          <p:cNvPr id="109571" name="Rectangle 1"/>
          <p:cNvSpPr>
            <a:spLocks noChangeArrowheads="1"/>
          </p:cNvSpPr>
          <p:nvPr/>
        </p:nvSpPr>
        <p:spPr bwMode="auto">
          <a:xfrm>
            <a:off x="107504" y="403964"/>
            <a:ext cx="4786312" cy="6186309"/>
          </a:xfrm>
          <a:prstGeom prst="rect">
            <a:avLst/>
          </a:prstGeom>
          <a:solidFill>
            <a:srgbClr val="FFFFFF">
              <a:alpha val="69803"/>
            </a:srgbClr>
          </a:solidFill>
          <a:ln w="9525">
            <a:noFill/>
            <a:miter lim="800000"/>
            <a:headEnd/>
            <a:tailEnd/>
          </a:ln>
        </p:spPr>
        <p:txBody>
          <a:bodyPr anchor="ctr">
            <a:spAutoFit/>
          </a:bodyPr>
          <a:lstStyle/>
          <a:p>
            <a:pPr>
              <a:tabLst>
                <a:tab pos="3873500" algn="ctr"/>
              </a:tabLst>
            </a:pPr>
            <a:r>
              <a:rPr lang="it-IT" sz="4400" dirty="0">
                <a:solidFill>
                  <a:srgbClr val="000000"/>
                </a:solidFill>
                <a:latin typeface="Arial" charset="0"/>
                <a:ea typeface="Times New Roman" pitchFamily="18" charset="0"/>
              </a:rPr>
              <a:t>Tu mi hai donato la tua vita,</a:t>
            </a:r>
          </a:p>
          <a:p>
            <a:pPr eaLnBrk="0" hangingPunct="0">
              <a:tabLst>
                <a:tab pos="3873500" algn="ctr"/>
              </a:tabLst>
            </a:pPr>
            <a:r>
              <a:rPr lang="it-IT" sz="4400" dirty="0">
                <a:solidFill>
                  <a:srgbClr val="000000"/>
                </a:solidFill>
                <a:latin typeface="Arial" charset="0"/>
                <a:ea typeface="Times New Roman" pitchFamily="18" charset="0"/>
              </a:rPr>
              <a:t>io voglio donar la mia a te.</a:t>
            </a:r>
            <a:endParaRPr lang="it-IT" sz="4400" dirty="0">
              <a:solidFill>
                <a:srgbClr val="000000"/>
              </a:solidFill>
              <a:latin typeface="Arial" charset="0"/>
            </a:endParaRPr>
          </a:p>
          <a:p>
            <a:pPr eaLnBrk="0" hangingPunct="0">
              <a:tabLst>
                <a:tab pos="3873500" algn="ctr"/>
              </a:tabLst>
            </a:pPr>
            <a:r>
              <a:rPr lang="it-IT" sz="4400" dirty="0">
                <a:solidFill>
                  <a:srgbClr val="000000"/>
                </a:solidFill>
                <a:latin typeface="Arial" charset="0"/>
                <a:cs typeface="Times New Roman" pitchFamily="18" charset="0"/>
              </a:rPr>
              <a:t>Fa’ che possa dire “Cristo vive anche in me”</a:t>
            </a:r>
            <a:endParaRPr lang="it-IT" sz="4400" dirty="0">
              <a:solidFill>
                <a:srgbClr val="000000"/>
              </a:solidFill>
              <a:latin typeface="Arial" charset="0"/>
            </a:endParaRPr>
          </a:p>
          <a:p>
            <a:pPr eaLnBrk="0" hangingPunct="0">
              <a:tabLst>
                <a:tab pos="3873500" algn="ctr"/>
              </a:tabLst>
            </a:pPr>
            <a:r>
              <a:rPr lang="it-IT" sz="4400" dirty="0">
                <a:solidFill>
                  <a:srgbClr val="000000"/>
                </a:solidFill>
                <a:latin typeface="Arial" charset="0"/>
                <a:cs typeface="Times New Roman" pitchFamily="18" charset="0"/>
              </a:rPr>
              <a:t>E quel giorno io risorgerò.</a:t>
            </a:r>
            <a:endParaRPr lang="it-IT" sz="4400" dirty="0">
              <a:solidFill>
                <a:srgbClr val="000000"/>
              </a:solidFill>
              <a:latin typeface="Arial" charset="0"/>
            </a:endParaRPr>
          </a:p>
        </p:txBody>
      </p:sp>
    </p:spTree>
    <p:extLst>
      <p:ext uri="{BB962C8B-B14F-4D97-AF65-F5344CB8AC3E}">
        <p14:creationId xmlns="" xmlns:p14="http://schemas.microsoft.com/office/powerpoint/2010/main" val="345183244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285751" y="-5090"/>
            <a:ext cx="4643438" cy="6863417"/>
          </a:xfrm>
          <a:prstGeom prst="rect">
            <a:avLst/>
          </a:prstGeom>
          <a:noFill/>
          <a:ln w="9525">
            <a:noFill/>
            <a:miter lim="800000"/>
            <a:headEnd/>
            <a:tailEnd/>
          </a:ln>
        </p:spPr>
        <p:txBody>
          <a:bodyPr anchor="ctr">
            <a:spAutoFit/>
          </a:bodyPr>
          <a:lstStyle/>
          <a:p>
            <a:pPr>
              <a:tabLst>
                <a:tab pos="3873500" algn="ctr"/>
              </a:tabLst>
            </a:pPr>
            <a:r>
              <a:rPr lang="it-IT" sz="4400" b="1" dirty="0">
                <a:solidFill>
                  <a:srgbClr val="000000"/>
                </a:solidFill>
                <a:latin typeface="Arial" charset="0"/>
                <a:ea typeface="Times New Roman" pitchFamily="18" charset="0"/>
              </a:rPr>
              <a:t>Cristo  è  risorto veramente alleluia!</a:t>
            </a:r>
          </a:p>
          <a:p>
            <a:pPr eaLnBrk="0" hangingPunct="0">
              <a:tabLst>
                <a:tab pos="3873500" algn="ctr"/>
              </a:tabLst>
            </a:pPr>
            <a:r>
              <a:rPr lang="it-IT" sz="4400" b="1" dirty="0">
                <a:solidFill>
                  <a:srgbClr val="000000"/>
                </a:solidFill>
                <a:latin typeface="Arial" charset="0"/>
                <a:ea typeface="Times New Roman" pitchFamily="18" charset="0"/>
              </a:rPr>
              <a:t>Gesù, il vivente, qui con noi    resterà.</a:t>
            </a:r>
            <a:endParaRPr lang="it-IT" sz="4400" b="1" dirty="0">
              <a:solidFill>
                <a:srgbClr val="000000"/>
              </a:solidFill>
              <a:latin typeface="Arial" charset="0"/>
            </a:endParaRPr>
          </a:p>
          <a:p>
            <a:pPr eaLnBrk="0" hangingPunct="0">
              <a:tabLst>
                <a:tab pos="3873500" algn="ctr"/>
              </a:tabLst>
            </a:pPr>
            <a:r>
              <a:rPr lang="it-IT" sz="4400" b="1" dirty="0">
                <a:solidFill>
                  <a:srgbClr val="000000"/>
                </a:solidFill>
                <a:latin typeface="Arial" charset="0"/>
                <a:cs typeface="Times New Roman" pitchFamily="18" charset="0"/>
              </a:rPr>
              <a:t>Cristo Gesù, Cristo Gesù</a:t>
            </a:r>
            <a:endParaRPr lang="it-IT" sz="4400" b="1" dirty="0">
              <a:solidFill>
                <a:srgbClr val="000000"/>
              </a:solidFill>
              <a:latin typeface="Arial" charset="0"/>
            </a:endParaRPr>
          </a:p>
          <a:p>
            <a:pPr eaLnBrk="0" hangingPunct="0">
              <a:tabLst>
                <a:tab pos="3873500" algn="ctr"/>
              </a:tabLst>
            </a:pPr>
            <a:r>
              <a:rPr lang="it-IT" sz="4400" b="1" dirty="0">
                <a:solidFill>
                  <a:srgbClr val="000000"/>
                </a:solidFill>
                <a:latin typeface="Arial" charset="0"/>
                <a:cs typeface="Times New Roman" pitchFamily="18" charset="0"/>
              </a:rPr>
              <a:t>è il Signore </a:t>
            </a:r>
            <a:endParaRPr lang="it-IT" sz="4400" b="1" dirty="0" smtClean="0">
              <a:solidFill>
                <a:srgbClr val="000000"/>
              </a:solidFill>
              <a:latin typeface="Arial" charset="0"/>
              <a:cs typeface="Times New Roman" pitchFamily="18" charset="0"/>
            </a:endParaRPr>
          </a:p>
          <a:p>
            <a:pPr eaLnBrk="0" hangingPunct="0">
              <a:tabLst>
                <a:tab pos="3873500" algn="ctr"/>
              </a:tabLst>
            </a:pPr>
            <a:r>
              <a:rPr lang="it-IT" sz="4400" b="1" dirty="0" smtClean="0">
                <a:solidFill>
                  <a:srgbClr val="000000"/>
                </a:solidFill>
                <a:latin typeface="Arial" charset="0"/>
                <a:cs typeface="Times New Roman" pitchFamily="18" charset="0"/>
              </a:rPr>
              <a:t>della </a:t>
            </a:r>
            <a:r>
              <a:rPr lang="it-IT" sz="4400" b="1" dirty="0">
                <a:solidFill>
                  <a:srgbClr val="000000"/>
                </a:solidFill>
                <a:latin typeface="Arial" charset="0"/>
                <a:cs typeface="Times New Roman" pitchFamily="18" charset="0"/>
              </a:rPr>
              <a:t>vita.</a:t>
            </a:r>
            <a:endParaRPr lang="it-IT" sz="4400" b="1" dirty="0">
              <a:solidFill>
                <a:srgbClr val="000000"/>
              </a:solidFill>
              <a:latin typeface="Arial" charset="0"/>
            </a:endParaRPr>
          </a:p>
        </p:txBody>
      </p:sp>
      <p:pic>
        <p:nvPicPr>
          <p:cNvPr id="20482" name="Picture 2" descr="http://www.myriamartesacrastore.it/1209-4053-thickbox/icona-gesu-buon-pastore.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113" r="16220"/>
          <a:stretch/>
        </p:blipFill>
        <p:spPr bwMode="auto">
          <a:xfrm>
            <a:off x="4929148" y="332656"/>
            <a:ext cx="4191463" cy="62871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9055072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142877" y="71"/>
            <a:ext cx="8715375"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smtClean="0">
                <a:solidFill>
                  <a:srgbClr val="000000"/>
                </a:solidFill>
                <a:latin typeface="Calibri" pitchFamily="34" charset="0"/>
                <a:cs typeface="Times New Roman" pitchFamily="18" charset="0"/>
              </a:rPr>
              <a:t>O Dio, nostro Padre, che nel tuo Figlio ci hai riaperto la porta della salvezza, infondi in noi la sapienza dello Spirito, perché fra le insidie del mondo sappiamo riconoscere la voce di Cristo, buon pastore, che ci dona l'abbondanza della vita. Egli è Dio, e vive e regna con te, nell'unità dello Spirito Santo, per tutti i secoli dei secoli. 			</a:t>
            </a:r>
            <a:r>
              <a:rPr lang="it-IT" sz="4000" b="1" smtClean="0">
                <a:solidFill>
                  <a:srgbClr val="000000"/>
                </a:solidFill>
                <a:latin typeface="Calibri" pitchFamily="34" charset="0"/>
                <a:cs typeface="Times New Roman" pitchFamily="18" charset="0"/>
              </a:rPr>
              <a:t>Amen. </a:t>
            </a:r>
            <a:endParaRPr lang="it-IT" sz="4000" smtClean="0">
              <a:solidFill>
                <a:srgbClr val="000000"/>
              </a:solidFill>
              <a:latin typeface="Calibri" pitchFamily="34" charset="0"/>
              <a:cs typeface="+mn-cs"/>
            </a:endParaRPr>
          </a:p>
        </p:txBody>
      </p:sp>
    </p:spTree>
    <p:extLst>
      <p:ext uri="{BB962C8B-B14F-4D97-AF65-F5344CB8AC3E}">
        <p14:creationId xmlns="" xmlns:p14="http://schemas.microsoft.com/office/powerpoint/2010/main" val="472988488"/>
      </p:ext>
    </p:extLst>
  </p:cSld>
  <p:clrMapOvr>
    <a:masterClrMapping/>
  </p:clrMapOvr>
  <p:transition spd="slow"/>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214948" y="242888"/>
            <a:ext cx="3786187" cy="6186487"/>
          </a:xfrm>
          <a:prstGeom prst="rect">
            <a:avLst/>
          </a:prstGeom>
          <a:noFill/>
          <a:ln w="9525">
            <a:noFill/>
            <a:miter lim="800000"/>
            <a:headEnd/>
            <a:tailEnd/>
          </a:ln>
        </p:spPr>
        <p:txBody>
          <a:bodyPr anchor="ctr">
            <a:spAutoFit/>
          </a:bodyPr>
          <a:lstStyle/>
          <a:p>
            <a:pPr>
              <a:tabLst>
                <a:tab pos="3873500" algn="ctr"/>
              </a:tabLst>
            </a:pPr>
            <a:r>
              <a:rPr lang="it-IT" sz="4400">
                <a:solidFill>
                  <a:srgbClr val="000000"/>
                </a:solidFill>
                <a:latin typeface="Arial" charset="0"/>
                <a:ea typeface="Times New Roman" pitchFamily="18" charset="0"/>
              </a:rPr>
              <a:t>Morte, dov’è   la tua vittoria?</a:t>
            </a:r>
          </a:p>
          <a:p>
            <a:pPr eaLnBrk="0" hangingPunct="0">
              <a:tabLst>
                <a:tab pos="3873500" algn="ctr"/>
              </a:tabLst>
            </a:pPr>
            <a:r>
              <a:rPr lang="it-IT" sz="4400">
                <a:solidFill>
                  <a:srgbClr val="000000"/>
                </a:solidFill>
                <a:latin typeface="Arial" charset="0"/>
                <a:ea typeface="Times New Roman" pitchFamily="18" charset="0"/>
              </a:rPr>
              <a:t>Paura non mi puoi far più.</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endParaRPr>
          </a:p>
        </p:txBody>
      </p:sp>
      <p:pic>
        <p:nvPicPr>
          <p:cNvPr id="15362" name="Picture 2" descr="http://www.monasterodiruviano.it/wp-content/uploads/2012/03/P1010502-e13806103765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 y="-99392"/>
            <a:ext cx="5231959" cy="69573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811663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oediogallery.altervista.org/albums/gesu/2011-gesu-27-risor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05350" y="313210"/>
            <a:ext cx="4438650" cy="5953125"/>
          </a:xfrm>
          <a:prstGeom prst="rect">
            <a:avLst/>
          </a:prstGeom>
          <a:noFill/>
          <a:extLst>
            <a:ext uri="{909E8E84-426E-40DD-AFC4-6F175D3DCCD1}">
              <a14:hiddenFill xmlns="" xmlns:a14="http://schemas.microsoft.com/office/drawing/2010/main">
                <a:solidFill>
                  <a:srgbClr val="FFFFFF"/>
                </a:solidFill>
              </a14:hiddenFill>
            </a:ext>
          </a:extLst>
        </p:spPr>
      </p:pic>
      <p:sp>
        <p:nvSpPr>
          <p:cNvPr id="104450" name="Rectangle 1"/>
          <p:cNvSpPr>
            <a:spLocks noChangeArrowheads="1"/>
          </p:cNvSpPr>
          <p:nvPr/>
        </p:nvSpPr>
        <p:spPr bwMode="auto">
          <a:xfrm>
            <a:off x="107504" y="-327"/>
            <a:ext cx="4643438" cy="6863417"/>
          </a:xfrm>
          <a:prstGeom prst="rect">
            <a:avLst/>
          </a:prstGeom>
          <a:noFill/>
          <a:ln w="9525">
            <a:noFill/>
            <a:miter lim="800000"/>
            <a:headEnd/>
            <a:tailEnd/>
          </a:ln>
        </p:spPr>
        <p:txBody>
          <a:bodyPr anchor="ctr">
            <a:spAutoFit/>
          </a:bodyPr>
          <a:lstStyle/>
          <a:p>
            <a:pPr>
              <a:tabLst>
                <a:tab pos="3873500" algn="ctr"/>
              </a:tabLst>
            </a:pPr>
            <a:r>
              <a:rPr lang="it-IT" sz="4400" b="1" dirty="0">
                <a:solidFill>
                  <a:prstClr val="black"/>
                </a:solidFill>
                <a:latin typeface="Arial" charset="0"/>
                <a:ea typeface="Times New Roman" pitchFamily="18" charset="0"/>
              </a:rPr>
              <a:t>Cristo  è  risorto veramente alleluia!</a:t>
            </a:r>
          </a:p>
          <a:p>
            <a:pPr eaLnBrk="0" hangingPunct="0">
              <a:tabLst>
                <a:tab pos="3873500" algn="ctr"/>
              </a:tabLst>
            </a:pPr>
            <a:r>
              <a:rPr lang="it-IT" sz="4400" b="1" dirty="0">
                <a:solidFill>
                  <a:prstClr val="black"/>
                </a:solidFill>
                <a:latin typeface="Arial" charset="0"/>
                <a:ea typeface="Times New Roman" pitchFamily="18" charset="0"/>
              </a:rPr>
              <a:t>Gesù, il vivente, qui con noi    resterà.</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Cristo Gesù, Cristo Gesù</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è il Signore </a:t>
            </a:r>
            <a:endParaRPr lang="it-IT" sz="4400" b="1" dirty="0" smtClean="0">
              <a:solidFill>
                <a:prstClr val="black"/>
              </a:solidFill>
              <a:latin typeface="Arial" charset="0"/>
              <a:cs typeface="Times New Roman" pitchFamily="18" charset="0"/>
            </a:endParaRPr>
          </a:p>
          <a:p>
            <a:pPr eaLnBrk="0" hangingPunct="0">
              <a:tabLst>
                <a:tab pos="3873500" algn="ctr"/>
              </a:tabLst>
            </a:pPr>
            <a:r>
              <a:rPr lang="it-IT" sz="4400" b="1" dirty="0" smtClean="0">
                <a:solidFill>
                  <a:prstClr val="black"/>
                </a:solidFill>
                <a:latin typeface="Arial" charset="0"/>
                <a:cs typeface="Times New Roman" pitchFamily="18" charset="0"/>
              </a:rPr>
              <a:t>della </a:t>
            </a:r>
            <a:r>
              <a:rPr lang="it-IT" sz="4400" b="1" dirty="0">
                <a:solidFill>
                  <a:prstClr val="black"/>
                </a:solidFill>
                <a:latin typeface="Arial" charset="0"/>
                <a:cs typeface="Times New Roman" pitchFamily="18" charset="0"/>
              </a:rPr>
              <a:t>vita.</a:t>
            </a:r>
            <a:endParaRPr lang="it-IT" sz="4400" b="1" dirty="0">
              <a:solidFill>
                <a:prstClr val="black"/>
              </a:solidFill>
              <a:latin typeface="Arial" charset="0"/>
            </a:endParaRPr>
          </a:p>
        </p:txBody>
      </p:sp>
    </p:spTree>
    <p:extLst>
      <p:ext uri="{BB962C8B-B14F-4D97-AF65-F5344CB8AC3E}">
        <p14:creationId xmlns="" xmlns:p14="http://schemas.microsoft.com/office/powerpoint/2010/main" val="284805448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Fede\Desktop\Pasqua.Risorti con Cristo.celebrazione.jpg"/>
          <p:cNvPicPr>
            <a:picLocks noChangeAspect="1" noChangeArrowheads="1"/>
          </p:cNvPicPr>
          <p:nvPr/>
        </p:nvPicPr>
        <p:blipFill>
          <a:blip r:embed="rId2" cstate="print"/>
          <a:srcRect/>
          <a:stretch>
            <a:fillRect/>
          </a:stretch>
        </p:blipFill>
        <p:spPr bwMode="auto">
          <a:xfrm>
            <a:off x="4643439" y="0"/>
            <a:ext cx="4500562" cy="6858000"/>
          </a:xfrm>
          <a:prstGeom prst="rect">
            <a:avLst/>
          </a:prstGeom>
          <a:noFill/>
          <a:ln w="9525">
            <a:noFill/>
            <a:miter lim="800000"/>
            <a:headEnd/>
            <a:tailEnd/>
          </a:ln>
        </p:spPr>
      </p:pic>
      <p:sp>
        <p:nvSpPr>
          <p:cNvPr id="113667" name="Rectangle 1"/>
          <p:cNvSpPr>
            <a:spLocks noChangeArrowheads="1"/>
          </p:cNvSpPr>
          <p:nvPr/>
        </p:nvSpPr>
        <p:spPr bwMode="auto">
          <a:xfrm>
            <a:off x="214313" y="428337"/>
            <a:ext cx="5429250" cy="5509200"/>
          </a:xfrm>
          <a:prstGeom prst="rect">
            <a:avLst/>
          </a:prstGeom>
          <a:noFill/>
          <a:ln w="9525">
            <a:noFill/>
            <a:miter lim="800000"/>
            <a:headEnd/>
            <a:tailEnd/>
          </a:ln>
        </p:spPr>
        <p:txBody>
          <a:bodyPr anchor="ctr">
            <a:spAutoFit/>
          </a:bodyPr>
          <a:lstStyle/>
          <a:p>
            <a:pPr>
              <a:tabLst>
                <a:tab pos="3873500" algn="ctr"/>
              </a:tabLst>
            </a:pPr>
            <a:r>
              <a:rPr lang="it-IT" sz="4400">
                <a:solidFill>
                  <a:srgbClr val="000000"/>
                </a:solidFill>
                <a:latin typeface="Arial" charset="0"/>
                <a:ea typeface="Times New Roman" pitchFamily="18" charset="0"/>
              </a:rPr>
              <a:t>Tu, Signore amante della vita, </a:t>
            </a:r>
          </a:p>
          <a:p>
            <a:pPr eaLnBrk="0" hangingPunct="0">
              <a:tabLst>
                <a:tab pos="3873500" algn="ctr"/>
              </a:tabLst>
            </a:pPr>
            <a:r>
              <a:rPr lang="it-IT" sz="4400">
                <a:solidFill>
                  <a:srgbClr val="000000"/>
                </a:solidFill>
                <a:latin typeface="Arial" charset="0"/>
                <a:ea typeface="Times New Roman" pitchFamily="18" charset="0"/>
              </a:rPr>
              <a:t>mi hai creato per l’eternità.</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endParaRPr>
          </a:p>
          <a:p>
            <a:pPr eaLnBrk="0" hangingPunct="0">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endParaRPr>
          </a:p>
        </p:txBody>
      </p:sp>
    </p:spTree>
    <p:extLst>
      <p:ext uri="{BB962C8B-B14F-4D97-AF65-F5344CB8AC3E}">
        <p14:creationId xmlns="" xmlns:p14="http://schemas.microsoft.com/office/powerpoint/2010/main" val="288389026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285751" y="-5090"/>
            <a:ext cx="4643438" cy="6863417"/>
          </a:xfrm>
          <a:prstGeom prst="rect">
            <a:avLst/>
          </a:prstGeom>
          <a:noFill/>
          <a:ln w="9525">
            <a:noFill/>
            <a:miter lim="800000"/>
            <a:headEnd/>
            <a:tailEnd/>
          </a:ln>
        </p:spPr>
        <p:txBody>
          <a:bodyPr anchor="ctr">
            <a:spAutoFit/>
          </a:bodyPr>
          <a:lstStyle/>
          <a:p>
            <a:pPr>
              <a:tabLst>
                <a:tab pos="3873500" algn="ctr"/>
              </a:tabLst>
            </a:pPr>
            <a:r>
              <a:rPr lang="it-IT" sz="4400" b="1" dirty="0">
                <a:solidFill>
                  <a:srgbClr val="000000"/>
                </a:solidFill>
                <a:latin typeface="Arial" charset="0"/>
                <a:ea typeface="Times New Roman" pitchFamily="18" charset="0"/>
              </a:rPr>
              <a:t>Cristo  è  risorto veramente alleluia!</a:t>
            </a:r>
          </a:p>
          <a:p>
            <a:pPr eaLnBrk="0" hangingPunct="0">
              <a:tabLst>
                <a:tab pos="3873500" algn="ctr"/>
              </a:tabLst>
            </a:pPr>
            <a:r>
              <a:rPr lang="it-IT" sz="4400" b="1" dirty="0">
                <a:solidFill>
                  <a:srgbClr val="000000"/>
                </a:solidFill>
                <a:latin typeface="Arial" charset="0"/>
                <a:ea typeface="Times New Roman" pitchFamily="18" charset="0"/>
              </a:rPr>
              <a:t>Gesù, il vivente, qui con noi    resterà.</a:t>
            </a:r>
            <a:endParaRPr lang="it-IT" sz="4400" b="1" dirty="0">
              <a:solidFill>
                <a:srgbClr val="000000"/>
              </a:solidFill>
              <a:latin typeface="Arial" charset="0"/>
            </a:endParaRPr>
          </a:p>
          <a:p>
            <a:pPr eaLnBrk="0" hangingPunct="0">
              <a:tabLst>
                <a:tab pos="3873500" algn="ctr"/>
              </a:tabLst>
            </a:pPr>
            <a:r>
              <a:rPr lang="it-IT" sz="4400" b="1" dirty="0">
                <a:solidFill>
                  <a:srgbClr val="000000"/>
                </a:solidFill>
                <a:latin typeface="Arial" charset="0"/>
                <a:cs typeface="Times New Roman" pitchFamily="18" charset="0"/>
              </a:rPr>
              <a:t>Cristo Gesù, Cristo Gesù</a:t>
            </a:r>
            <a:endParaRPr lang="it-IT" sz="4400" b="1" dirty="0">
              <a:solidFill>
                <a:srgbClr val="000000"/>
              </a:solidFill>
              <a:latin typeface="Arial" charset="0"/>
            </a:endParaRPr>
          </a:p>
          <a:p>
            <a:pPr eaLnBrk="0" hangingPunct="0">
              <a:tabLst>
                <a:tab pos="3873500" algn="ctr"/>
              </a:tabLst>
            </a:pPr>
            <a:r>
              <a:rPr lang="it-IT" sz="4400" b="1" dirty="0">
                <a:solidFill>
                  <a:srgbClr val="000000"/>
                </a:solidFill>
                <a:latin typeface="Arial" charset="0"/>
                <a:cs typeface="Times New Roman" pitchFamily="18" charset="0"/>
              </a:rPr>
              <a:t>è il Signore </a:t>
            </a:r>
            <a:endParaRPr lang="it-IT" sz="4400" b="1" dirty="0" smtClean="0">
              <a:solidFill>
                <a:srgbClr val="000000"/>
              </a:solidFill>
              <a:latin typeface="Arial" charset="0"/>
              <a:cs typeface="Times New Roman" pitchFamily="18" charset="0"/>
            </a:endParaRPr>
          </a:p>
          <a:p>
            <a:pPr eaLnBrk="0" hangingPunct="0">
              <a:tabLst>
                <a:tab pos="3873500" algn="ctr"/>
              </a:tabLst>
            </a:pPr>
            <a:r>
              <a:rPr lang="it-IT" sz="4400" b="1" dirty="0" smtClean="0">
                <a:solidFill>
                  <a:srgbClr val="000000"/>
                </a:solidFill>
                <a:latin typeface="Arial" charset="0"/>
                <a:cs typeface="Times New Roman" pitchFamily="18" charset="0"/>
              </a:rPr>
              <a:t>della </a:t>
            </a:r>
            <a:r>
              <a:rPr lang="it-IT" sz="4400" b="1" dirty="0">
                <a:solidFill>
                  <a:srgbClr val="000000"/>
                </a:solidFill>
                <a:latin typeface="Arial" charset="0"/>
                <a:cs typeface="Times New Roman" pitchFamily="18" charset="0"/>
              </a:rPr>
              <a:t>vita.</a:t>
            </a:r>
            <a:endParaRPr lang="it-IT" sz="4400" b="1" dirty="0">
              <a:solidFill>
                <a:srgbClr val="000000"/>
              </a:solidFill>
              <a:latin typeface="Arial" charset="0"/>
            </a:endParaRPr>
          </a:p>
        </p:txBody>
      </p:sp>
      <p:pic>
        <p:nvPicPr>
          <p:cNvPr id="18434" name="Picture 2" descr="http://alessandrafavini.xoom.it/virgiliowizard/sites/default/files/sp_wizard/usr/buon%20pasto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904875"/>
            <a:ext cx="4591050" cy="5953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8761629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Fede\Desktop\cuorebp7.jpg"/>
          <p:cNvPicPr>
            <a:picLocks noChangeAspect="1" noChangeArrowheads="1"/>
          </p:cNvPicPr>
          <p:nvPr/>
        </p:nvPicPr>
        <p:blipFill>
          <a:blip r:embed="rId2" cstate="print"/>
          <a:srcRect/>
          <a:stretch>
            <a:fillRect/>
          </a:stretch>
        </p:blipFill>
        <p:spPr bwMode="auto">
          <a:xfrm>
            <a:off x="-1428750" y="0"/>
            <a:ext cx="9144000" cy="6858000"/>
          </a:xfrm>
          <a:prstGeom prst="rect">
            <a:avLst/>
          </a:prstGeom>
          <a:noFill/>
          <a:ln w="9525">
            <a:noFill/>
            <a:miter lim="800000"/>
            <a:headEnd/>
            <a:tailEnd/>
          </a:ln>
        </p:spPr>
      </p:pic>
      <p:sp>
        <p:nvSpPr>
          <p:cNvPr id="115715" name="Rectangle 1"/>
          <p:cNvSpPr>
            <a:spLocks noChangeArrowheads="1"/>
          </p:cNvSpPr>
          <p:nvPr/>
        </p:nvSpPr>
        <p:spPr bwMode="auto">
          <a:xfrm>
            <a:off x="-1188640" y="475969"/>
            <a:ext cx="4786312" cy="6186309"/>
          </a:xfrm>
          <a:prstGeom prst="rect">
            <a:avLst/>
          </a:prstGeom>
          <a:solidFill>
            <a:srgbClr val="FFFFFF">
              <a:alpha val="69803"/>
            </a:srgbClr>
          </a:solidFill>
          <a:ln w="9525">
            <a:noFill/>
            <a:miter lim="800000"/>
            <a:headEnd/>
            <a:tailEnd/>
          </a:ln>
        </p:spPr>
        <p:txBody>
          <a:bodyPr anchor="ctr">
            <a:spAutoFit/>
          </a:bodyPr>
          <a:lstStyle/>
          <a:p>
            <a:pPr>
              <a:tabLst>
                <a:tab pos="3873500" algn="ctr"/>
              </a:tabLst>
            </a:pPr>
            <a:r>
              <a:rPr lang="it-IT" sz="4400" dirty="0">
                <a:solidFill>
                  <a:srgbClr val="000000"/>
                </a:solidFill>
                <a:latin typeface="Arial" charset="0"/>
                <a:ea typeface="Times New Roman" pitchFamily="18" charset="0"/>
              </a:rPr>
              <a:t>Tu mi hai donato la tua vita,</a:t>
            </a:r>
          </a:p>
          <a:p>
            <a:pPr eaLnBrk="0" hangingPunct="0">
              <a:tabLst>
                <a:tab pos="3873500" algn="ctr"/>
              </a:tabLst>
            </a:pPr>
            <a:r>
              <a:rPr lang="it-IT" sz="4400" dirty="0">
                <a:solidFill>
                  <a:srgbClr val="000000"/>
                </a:solidFill>
                <a:latin typeface="Arial" charset="0"/>
                <a:ea typeface="Times New Roman" pitchFamily="18" charset="0"/>
              </a:rPr>
              <a:t>io voglio donar la mia a te.</a:t>
            </a:r>
            <a:endParaRPr lang="it-IT" sz="4400" dirty="0">
              <a:solidFill>
                <a:srgbClr val="000000"/>
              </a:solidFill>
              <a:latin typeface="Arial" charset="0"/>
            </a:endParaRPr>
          </a:p>
          <a:p>
            <a:pPr eaLnBrk="0" hangingPunct="0">
              <a:tabLst>
                <a:tab pos="3873500" algn="ctr"/>
              </a:tabLst>
            </a:pPr>
            <a:r>
              <a:rPr lang="it-IT" sz="4400" dirty="0">
                <a:solidFill>
                  <a:srgbClr val="000000"/>
                </a:solidFill>
                <a:latin typeface="Arial" charset="0"/>
                <a:cs typeface="Times New Roman" pitchFamily="18" charset="0"/>
              </a:rPr>
              <a:t>Fa’ che possa dire “Cristo vive anche in me”</a:t>
            </a:r>
            <a:endParaRPr lang="it-IT" sz="4400" dirty="0">
              <a:solidFill>
                <a:srgbClr val="000000"/>
              </a:solidFill>
              <a:latin typeface="Arial" charset="0"/>
            </a:endParaRPr>
          </a:p>
          <a:p>
            <a:pPr eaLnBrk="0" hangingPunct="0">
              <a:tabLst>
                <a:tab pos="3873500" algn="ctr"/>
              </a:tabLst>
            </a:pPr>
            <a:r>
              <a:rPr lang="it-IT" sz="4400" dirty="0">
                <a:solidFill>
                  <a:srgbClr val="000000"/>
                </a:solidFill>
                <a:latin typeface="Arial" charset="0"/>
                <a:cs typeface="Times New Roman" pitchFamily="18" charset="0"/>
              </a:rPr>
              <a:t>E quel giorno io risorgerò.</a:t>
            </a:r>
            <a:endParaRPr lang="it-IT" sz="4400" dirty="0">
              <a:solidFill>
                <a:srgbClr val="000000"/>
              </a:solidFill>
              <a:latin typeface="Arial" charset="0"/>
            </a:endParaRPr>
          </a:p>
        </p:txBody>
      </p:sp>
      <p:pic>
        <p:nvPicPr>
          <p:cNvPr id="19458" name="Picture 2" descr="http://www.bonpasteur.com/wp-content/uploads/2013/07/pasto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7620" y="0"/>
            <a:ext cx="532638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021557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oediogallery.altervista.org/albums/gesu/2011-gesu-27-risor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05350" y="313210"/>
            <a:ext cx="4438650" cy="5953125"/>
          </a:xfrm>
          <a:prstGeom prst="rect">
            <a:avLst/>
          </a:prstGeom>
          <a:noFill/>
          <a:extLst>
            <a:ext uri="{909E8E84-426E-40DD-AFC4-6F175D3DCCD1}">
              <a14:hiddenFill xmlns="" xmlns:a14="http://schemas.microsoft.com/office/drawing/2010/main">
                <a:solidFill>
                  <a:srgbClr val="FFFFFF"/>
                </a:solidFill>
              </a14:hiddenFill>
            </a:ext>
          </a:extLst>
        </p:spPr>
      </p:pic>
      <p:sp>
        <p:nvSpPr>
          <p:cNvPr id="104450" name="Rectangle 1"/>
          <p:cNvSpPr>
            <a:spLocks noChangeArrowheads="1"/>
          </p:cNvSpPr>
          <p:nvPr/>
        </p:nvSpPr>
        <p:spPr bwMode="auto">
          <a:xfrm>
            <a:off x="107504" y="-327"/>
            <a:ext cx="4643438" cy="6863417"/>
          </a:xfrm>
          <a:prstGeom prst="rect">
            <a:avLst/>
          </a:prstGeom>
          <a:noFill/>
          <a:ln w="9525">
            <a:noFill/>
            <a:miter lim="800000"/>
            <a:headEnd/>
            <a:tailEnd/>
          </a:ln>
        </p:spPr>
        <p:txBody>
          <a:bodyPr anchor="ctr">
            <a:spAutoFit/>
          </a:bodyPr>
          <a:lstStyle/>
          <a:p>
            <a:pPr>
              <a:tabLst>
                <a:tab pos="3873500" algn="ctr"/>
              </a:tabLst>
            </a:pPr>
            <a:r>
              <a:rPr lang="it-IT" sz="4400" b="1" dirty="0">
                <a:solidFill>
                  <a:prstClr val="black"/>
                </a:solidFill>
                <a:latin typeface="Arial" charset="0"/>
                <a:ea typeface="Times New Roman" pitchFamily="18" charset="0"/>
              </a:rPr>
              <a:t>Cristo  è  risorto veramente alleluia!</a:t>
            </a:r>
          </a:p>
          <a:p>
            <a:pPr eaLnBrk="0" hangingPunct="0">
              <a:tabLst>
                <a:tab pos="3873500" algn="ctr"/>
              </a:tabLst>
            </a:pPr>
            <a:r>
              <a:rPr lang="it-IT" sz="4400" b="1" dirty="0">
                <a:solidFill>
                  <a:prstClr val="black"/>
                </a:solidFill>
                <a:latin typeface="Arial" charset="0"/>
                <a:ea typeface="Times New Roman" pitchFamily="18" charset="0"/>
              </a:rPr>
              <a:t>Gesù, il vivente, qui con noi    resterà.</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Cristo Gesù, Cristo Gesù</a:t>
            </a:r>
            <a:endParaRPr lang="it-IT" sz="4400" b="1" dirty="0">
              <a:solidFill>
                <a:prstClr val="black"/>
              </a:solidFill>
              <a:latin typeface="Arial" charset="0"/>
            </a:endParaRPr>
          </a:p>
          <a:p>
            <a:pPr eaLnBrk="0" hangingPunct="0">
              <a:tabLst>
                <a:tab pos="3873500" algn="ctr"/>
              </a:tabLst>
            </a:pPr>
            <a:r>
              <a:rPr lang="it-IT" sz="4400" b="1" dirty="0">
                <a:solidFill>
                  <a:prstClr val="black"/>
                </a:solidFill>
                <a:latin typeface="Arial" charset="0"/>
                <a:cs typeface="Times New Roman" pitchFamily="18" charset="0"/>
              </a:rPr>
              <a:t>è il Signore </a:t>
            </a:r>
            <a:endParaRPr lang="it-IT" sz="4400" b="1" dirty="0" smtClean="0">
              <a:solidFill>
                <a:prstClr val="black"/>
              </a:solidFill>
              <a:latin typeface="Arial" charset="0"/>
              <a:cs typeface="Times New Roman" pitchFamily="18" charset="0"/>
            </a:endParaRPr>
          </a:p>
          <a:p>
            <a:pPr eaLnBrk="0" hangingPunct="0">
              <a:tabLst>
                <a:tab pos="3873500" algn="ctr"/>
              </a:tabLst>
            </a:pPr>
            <a:r>
              <a:rPr lang="it-IT" sz="4400" b="1" dirty="0" smtClean="0">
                <a:solidFill>
                  <a:prstClr val="black"/>
                </a:solidFill>
                <a:latin typeface="Arial" charset="0"/>
                <a:cs typeface="Times New Roman" pitchFamily="18" charset="0"/>
              </a:rPr>
              <a:t>della </a:t>
            </a:r>
            <a:r>
              <a:rPr lang="it-IT" sz="4400" b="1" dirty="0">
                <a:solidFill>
                  <a:prstClr val="black"/>
                </a:solidFill>
                <a:latin typeface="Arial" charset="0"/>
                <a:cs typeface="Times New Roman" pitchFamily="18" charset="0"/>
              </a:rPr>
              <a:t>vita.</a:t>
            </a:r>
            <a:endParaRPr lang="it-IT" sz="4400" b="1" dirty="0">
              <a:solidFill>
                <a:prstClr val="black"/>
              </a:solidFill>
              <a:latin typeface="Arial" charset="0"/>
            </a:endParaRPr>
          </a:p>
        </p:txBody>
      </p:sp>
    </p:spTree>
    <p:extLst>
      <p:ext uri="{BB962C8B-B14F-4D97-AF65-F5344CB8AC3E}">
        <p14:creationId xmlns="" xmlns:p14="http://schemas.microsoft.com/office/powerpoint/2010/main" val="284805448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1537924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214313" y="270"/>
            <a:ext cx="8715375"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a:solidFill>
                  <a:srgbClr val="000000"/>
                </a:solidFill>
                <a:latin typeface="Calibri" pitchFamily="34" charset="0"/>
                <a:cs typeface="Times New Roman" pitchFamily="18" charset="0"/>
              </a:rPr>
              <a:t>Guarda con bontà, Signore, il tuo popolo, che hai rinnovato con i sacramenti pasquali, e guidalo alla gloria incorruttibile della risurrezione. Per Cristo nostro Signore.	</a:t>
            </a:r>
          </a:p>
          <a:p>
            <a:pPr algn="just" eaLnBrk="0" hangingPunct="0"/>
            <a:r>
              <a:rPr lang="it-IT" sz="4000">
                <a:solidFill>
                  <a:srgbClr val="000000"/>
                </a:solidFill>
                <a:latin typeface="Calibri" pitchFamily="34" charset="0"/>
                <a:cs typeface="Times New Roman" pitchFamily="18" charset="0"/>
              </a:rPr>
              <a:t>							</a:t>
            </a:r>
            <a:r>
              <a:rPr lang="it-IT" sz="4000" b="1">
                <a:solidFill>
                  <a:srgbClr val="000000"/>
                </a:solidFill>
                <a:latin typeface="Calibri" pitchFamily="34" charset="0"/>
                <a:cs typeface="Times New Roman" pitchFamily="18" charset="0"/>
              </a:rPr>
              <a:t>Amen. </a:t>
            </a:r>
            <a:endParaRPr lang="it-IT" sz="4000">
              <a:solidFill>
                <a:srgbClr val="000000"/>
              </a:solidFill>
              <a:latin typeface="Calibri" pitchFamily="34" charset="0"/>
            </a:endParaRPr>
          </a:p>
        </p:txBody>
      </p:sp>
    </p:spTree>
    <p:extLst>
      <p:ext uri="{BB962C8B-B14F-4D97-AF65-F5344CB8AC3E}">
        <p14:creationId xmlns="" xmlns:p14="http://schemas.microsoft.com/office/powerpoint/2010/main" val="326066085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 y="43934"/>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ltLang="it-IT" sz="1800" smtClean="0">
              <a:solidFill>
                <a:srgbClr val="000000"/>
              </a:solidFill>
              <a:latin typeface="Arial" pitchFamily="34" charset="0"/>
              <a:cs typeface="Arial" pitchFamily="34" charset="0"/>
            </a:endParaRPr>
          </a:p>
        </p:txBody>
      </p:sp>
      <p:pic>
        <p:nvPicPr>
          <p:cNvPr id="2049" name="Immagine 0" descr="madonna di fatima 2.jpg"/>
          <p:cNvPicPr>
            <a:picLocks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4572000" cy="6858000"/>
          </a:xfrm>
          <a:prstGeom prst="rect">
            <a:avLst/>
          </a:prstGeom>
          <a:noFill/>
          <a:effectLst>
            <a:outerShdw dist="107763" dir="81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Lst>
        </p:spPr>
      </p:pic>
      <p:sp>
        <p:nvSpPr>
          <p:cNvPr id="3" name="Rectangle 3"/>
          <p:cNvSpPr>
            <a:spLocks noChangeArrowheads="1"/>
          </p:cNvSpPr>
          <p:nvPr/>
        </p:nvSpPr>
        <p:spPr bwMode="auto">
          <a:xfrm>
            <a:off x="4355986" y="802840"/>
            <a:ext cx="4565419" cy="4893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hangingPunct="0"/>
            <a:r>
              <a:rPr lang="it-IT" altLang="it-IT" sz="5400" b="1" dirty="0" smtClean="0">
                <a:solidFill>
                  <a:srgbClr val="00B0F0"/>
                </a:solidFill>
                <a:latin typeface="Cambria" pitchFamily="18" charset="0"/>
                <a:ea typeface="Calibri" pitchFamily="34" charset="0"/>
                <a:cs typeface="Times New Roman" pitchFamily="18" charset="0"/>
              </a:rPr>
              <a:t>MADONNA PELLEGRINA</a:t>
            </a:r>
          </a:p>
          <a:p>
            <a:pPr algn="ctr" eaLnBrk="0" hangingPunct="0"/>
            <a:endParaRPr lang="it-IT" altLang="it-IT" sz="4800" b="1" dirty="0">
              <a:solidFill>
                <a:srgbClr val="00B0F0"/>
              </a:solidFill>
              <a:latin typeface="Cambria" pitchFamily="18" charset="0"/>
              <a:cs typeface="Times New Roman" pitchFamily="18" charset="0"/>
            </a:endParaRPr>
          </a:p>
          <a:p>
            <a:pPr algn="ctr" eaLnBrk="0" hangingPunct="0"/>
            <a:endParaRPr lang="it-IT" altLang="it-IT" sz="1200" dirty="0" smtClean="0">
              <a:solidFill>
                <a:srgbClr val="000000"/>
              </a:solidFill>
              <a:latin typeface="Arial" pitchFamily="34" charset="0"/>
              <a:cs typeface="Arial" pitchFamily="34" charset="0"/>
            </a:endParaRPr>
          </a:p>
          <a:p>
            <a:pPr algn="ctr" eaLnBrk="0" hangingPunct="0"/>
            <a:r>
              <a:rPr lang="it-IT" altLang="it-IT" sz="4800" dirty="0" smtClean="0">
                <a:solidFill>
                  <a:srgbClr val="000000"/>
                </a:solidFill>
                <a:latin typeface="Cambria" pitchFamily="18" charset="0"/>
                <a:ea typeface="Calibri" pitchFamily="34" charset="0"/>
                <a:cs typeface="Times New Roman" pitchFamily="18" charset="0"/>
              </a:rPr>
              <a:t>con la recita del ROSARIO</a:t>
            </a:r>
            <a:endParaRPr lang="it-IT" altLang="it-IT" sz="1200" dirty="0" smtClean="0">
              <a:solidFill>
                <a:srgbClr val="000000"/>
              </a:solidFill>
              <a:latin typeface="Arial" pitchFamily="34" charset="0"/>
              <a:cs typeface="Arial" pitchFamily="34" charset="0"/>
            </a:endParaRPr>
          </a:p>
          <a:p>
            <a:pPr algn="ctr" eaLnBrk="0" hangingPunct="0"/>
            <a:r>
              <a:rPr lang="it-IT" altLang="it-IT" sz="4800" dirty="0" smtClean="0">
                <a:solidFill>
                  <a:srgbClr val="000000"/>
                </a:solidFill>
                <a:latin typeface="Cambria" pitchFamily="18" charset="0"/>
                <a:ea typeface="Calibri" pitchFamily="34" charset="0"/>
                <a:cs typeface="Times New Roman" pitchFamily="18" charset="0"/>
              </a:rPr>
              <a:t>alle </a:t>
            </a:r>
            <a:r>
              <a:rPr lang="it-IT" altLang="it-IT" sz="4800" dirty="0" smtClean="0">
                <a:solidFill>
                  <a:srgbClr val="FF0000"/>
                </a:solidFill>
                <a:latin typeface="Cambria" pitchFamily="18" charset="0"/>
                <a:ea typeface="Calibri" pitchFamily="34" charset="0"/>
                <a:cs typeface="Times New Roman" pitchFamily="18" charset="0"/>
              </a:rPr>
              <a:t>ore 21</a:t>
            </a:r>
            <a:endParaRPr lang="it-IT" altLang="it-IT" sz="1800" dirty="0" smtClean="0">
              <a:solidFill>
                <a:srgbClr val="000000"/>
              </a:solidFill>
              <a:latin typeface="Arial" pitchFamily="34" charset="0"/>
              <a:cs typeface="Arial" pitchFamily="34" charset="0"/>
            </a:endParaRPr>
          </a:p>
        </p:txBody>
      </p:sp>
    </p:spTree>
    <p:extLst>
      <p:ext uri="{BB962C8B-B14F-4D97-AF65-F5344CB8AC3E}">
        <p14:creationId xmlns="" xmlns:p14="http://schemas.microsoft.com/office/powerpoint/2010/main" val="9359503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CasellaDiTesto 1"/>
          <p:cNvSpPr txBox="1">
            <a:spLocks noChangeArrowheads="1"/>
          </p:cNvSpPr>
          <p:nvPr/>
        </p:nvSpPr>
        <p:spPr bwMode="auto">
          <a:xfrm>
            <a:off x="214313" y="142875"/>
            <a:ext cx="8929687"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0" hangingPunct="0"/>
            <a:r>
              <a:rPr lang="it-IT" sz="4000">
                <a:solidFill>
                  <a:srgbClr val="000000"/>
                </a:solidFill>
                <a:cs typeface="+mn-cs"/>
              </a:rPr>
              <a:t>Il Signore sia con voi.</a:t>
            </a:r>
          </a:p>
          <a:p>
            <a:pPr eaLnBrk="0" hangingPunct="0"/>
            <a:r>
              <a:rPr lang="it-IT" sz="4000" b="1">
                <a:solidFill>
                  <a:srgbClr val="000000"/>
                </a:solidFill>
                <a:cs typeface="+mn-cs"/>
              </a:rPr>
              <a:t>E con il tuo spirito. </a:t>
            </a:r>
            <a:endParaRPr lang="it-IT" sz="4000">
              <a:solidFill>
                <a:srgbClr val="000000"/>
              </a:solidFill>
              <a:cs typeface="+mn-cs"/>
            </a:endParaRPr>
          </a:p>
          <a:p>
            <a:pPr eaLnBrk="0" hangingPunct="0"/>
            <a:endParaRPr lang="it-IT" sz="4000">
              <a:solidFill>
                <a:srgbClr val="000000"/>
              </a:solidFill>
              <a:cs typeface="+mn-cs"/>
            </a:endParaRPr>
          </a:p>
          <a:p>
            <a:pPr eaLnBrk="0" hangingPunct="0"/>
            <a:r>
              <a:rPr lang="it-IT" sz="4000">
                <a:solidFill>
                  <a:srgbClr val="000000"/>
                </a:solidFill>
                <a:cs typeface="+mn-cs"/>
              </a:rPr>
              <a:t>Vi benedica Dio onnipotente </a:t>
            </a:r>
          </a:p>
          <a:p>
            <a:pPr eaLnBrk="0" hangingPunct="0"/>
            <a:r>
              <a:rPr lang="it-IT" sz="4000">
                <a:solidFill>
                  <a:srgbClr val="000000"/>
                </a:solidFill>
                <a:cs typeface="+mn-cs"/>
              </a:rPr>
              <a:t>Padre e Figlio e Spirito Santo.		</a:t>
            </a:r>
          </a:p>
          <a:p>
            <a:pPr eaLnBrk="0" hangingPunct="0"/>
            <a:r>
              <a:rPr lang="it-IT" sz="4000" b="1">
                <a:solidFill>
                  <a:srgbClr val="000000"/>
                </a:solidFill>
                <a:cs typeface="+mn-cs"/>
              </a:rPr>
              <a:t>Amen. </a:t>
            </a:r>
          </a:p>
          <a:p>
            <a:pPr eaLnBrk="0" hangingPunct="0"/>
            <a:endParaRPr lang="it-IT" sz="4000" b="1">
              <a:solidFill>
                <a:srgbClr val="000000"/>
              </a:solidFill>
              <a:cs typeface="+mn-cs"/>
            </a:endParaRPr>
          </a:p>
          <a:p>
            <a:pPr eaLnBrk="0" hangingPunct="0"/>
            <a:r>
              <a:rPr lang="it-IT" sz="4000">
                <a:solidFill>
                  <a:srgbClr val="000000"/>
                </a:solidFill>
                <a:cs typeface="+mn-cs"/>
              </a:rPr>
              <a:t>Nel nome del Signore: andate in pace.</a:t>
            </a:r>
          </a:p>
          <a:p>
            <a:pPr eaLnBrk="0" hangingPunct="0"/>
            <a:r>
              <a:rPr lang="it-IT" sz="4000" b="1">
                <a:solidFill>
                  <a:srgbClr val="000000"/>
                </a:solidFill>
                <a:latin typeface="Calibri" pitchFamily="34" charset="0"/>
                <a:cs typeface="Times New Roman" pitchFamily="18" charset="0"/>
              </a:rPr>
              <a:t>Rendiamo grazie a Dio.</a:t>
            </a:r>
            <a:endParaRPr lang="it-IT" sz="4000">
              <a:solidFill>
                <a:srgbClr val="000000"/>
              </a:solidFill>
              <a:cs typeface="+mn-cs"/>
            </a:endParaRPr>
          </a:p>
          <a:p>
            <a:pPr eaLnBrk="0" hangingPunct="0"/>
            <a:endParaRPr lang="it-IT" sz="4000">
              <a:solidFill>
                <a:srgbClr val="000000"/>
              </a:solidFill>
              <a:cs typeface="+mn-cs"/>
            </a:endParaRPr>
          </a:p>
        </p:txBody>
      </p:sp>
    </p:spTree>
    <p:extLst>
      <p:ext uri="{BB962C8B-B14F-4D97-AF65-F5344CB8AC3E}">
        <p14:creationId xmlns="" xmlns:p14="http://schemas.microsoft.com/office/powerpoint/2010/main" val="357861104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1145" y="-9922"/>
            <a:ext cx="4572865" cy="6858000"/>
          </a:xfrm>
          <a:prstGeom prst="rect">
            <a:avLst/>
          </a:prstGeom>
        </p:spPr>
      </p:pic>
      <p:sp>
        <p:nvSpPr>
          <p:cNvPr id="27650" name="WordArt 5"/>
          <p:cNvSpPr>
            <a:spLocks noChangeArrowheads="1" noChangeShapeType="1" noTextEdit="1"/>
          </p:cNvSpPr>
          <p:nvPr/>
        </p:nvSpPr>
        <p:spPr bwMode="auto">
          <a:xfrm>
            <a:off x="323852"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extLst>
      <p:ext uri="{BB962C8B-B14F-4D97-AF65-F5344CB8AC3E}">
        <p14:creationId xmlns="" xmlns:p14="http://schemas.microsoft.com/office/powerpoint/2010/main" val="139934189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wallsave.com/wallpapers/1366x854/jesus-christ/1355708/jesus-christ-imagenes-de-gesu-fondos-13557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25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37219"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DeflateBottom">
              <a:avLst>
                <a:gd name="adj" fmla="val 76472"/>
              </a:avLst>
            </a:prstTxWarp>
          </a:bodyPr>
          <a:lstStyle/>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Ciao a tutti</a:t>
            </a:r>
          </a:p>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e</a:t>
            </a:r>
          </a:p>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buona domenica</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Rettangolo 2"/>
          <p:cNvSpPr/>
          <p:nvPr/>
        </p:nvSpPr>
        <p:spPr>
          <a:xfrm>
            <a:off x="1357290" y="714356"/>
            <a:ext cx="6481261" cy="1446550"/>
          </a:xfrm>
          <a:prstGeom prst="rect">
            <a:avLst/>
          </a:prstGeom>
          <a:noFill/>
        </p:spPr>
        <p:txBody>
          <a:bodyPr wrap="none">
            <a:spAutoFit/>
          </a:bodyPr>
          <a:lstStyle/>
          <a:p>
            <a:pPr algn="ctr" eaLnBrk="0" hangingPunct="0">
              <a:defRPr/>
            </a:pPr>
            <a:r>
              <a:rPr lang="it-IT" sz="8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cs typeface="+mn-cs"/>
              </a:rPr>
              <a:t>Credo Cristo</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E:\Pasqua 2017\DSC04759.JPG"/>
          <p:cNvPicPr/>
          <p:nvPr/>
        </p:nvPicPr>
        <p:blipFill>
          <a:blip r:embed="rId2" cstate="print"/>
          <a:srcRect/>
          <a:stretch>
            <a:fillRect/>
          </a:stretch>
        </p:blipFill>
        <p:spPr bwMode="auto">
          <a:xfrm>
            <a:off x="0" y="0"/>
            <a:ext cx="9396536" cy="6858000"/>
          </a:xfrm>
          <a:prstGeom prst="rect">
            <a:avLst/>
          </a:prstGeom>
          <a:noFill/>
          <a:ln w="9525">
            <a:noFill/>
            <a:miter lim="800000"/>
            <a:headEnd/>
            <a:tailEnd/>
          </a:ln>
        </p:spPr>
      </p:pic>
      <p:sp>
        <p:nvSpPr>
          <p:cNvPr id="4" name="CasellaDiTesto 3"/>
          <p:cNvSpPr txBox="1"/>
          <p:nvPr/>
        </p:nvSpPr>
        <p:spPr>
          <a:xfrm>
            <a:off x="251520" y="188640"/>
            <a:ext cx="8216900" cy="3046412"/>
          </a:xfrm>
          <a:prstGeom prst="rect">
            <a:avLst/>
          </a:prstGeom>
          <a:solidFill>
            <a:schemeClr val="bg1">
              <a:alpha val="50196"/>
            </a:schemeClr>
          </a:solidFill>
          <a:effectLst/>
        </p:spPr>
        <p:txBody>
          <a:bodyPr>
            <a:spAutoFit/>
          </a:bodyPr>
          <a:lstStyle/>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Io credo che tu sei risorto,</a:t>
            </a:r>
          </a:p>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Io credo nella tua potenza</a:t>
            </a:r>
          </a:p>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Io credo che tu sei speranza</a:t>
            </a:r>
          </a:p>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Credo che risorgerò con te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N:\05 Fotografie\Cattedrale\Diocesi\Chieirchetti\Chirichetti 2006\Le Case Chierichetti 2006 067.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CasellaDiTesto 1"/>
          <p:cNvSpPr txBox="1"/>
          <p:nvPr/>
        </p:nvSpPr>
        <p:spPr>
          <a:xfrm>
            <a:off x="1214438" y="3929063"/>
            <a:ext cx="6715125" cy="2554287"/>
          </a:xfrm>
          <a:prstGeom prst="rect">
            <a:avLst/>
          </a:prstGeom>
          <a:noFill/>
        </p:spPr>
        <p:txBody>
          <a:bodyPr>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Britannic Bold" pitchFamily="34" charset="0"/>
                <a:cs typeface="+mn-cs"/>
              </a:rPr>
              <a:t>Io credo che tu sei risorto,</a:t>
            </a:r>
          </a:p>
          <a:p>
            <a:pPr eaLnBrk="0" hangingPunct="0">
              <a:defRPr/>
            </a:pPr>
            <a:r>
              <a:rPr lang="it-IT" sz="4000" b="1" dirty="0">
                <a:solidFill>
                  <a:srgbClr val="FF0000"/>
                </a:solidFill>
                <a:effectLst>
                  <a:outerShdw blurRad="38100" dist="38100" dir="2700000" algn="tl">
                    <a:srgbClr val="000000">
                      <a:alpha val="43137"/>
                    </a:srgbClr>
                  </a:outerShdw>
                </a:effectLst>
                <a:latin typeface="Britannic Bold" pitchFamily="34" charset="0"/>
                <a:cs typeface="+mn-cs"/>
              </a:rPr>
              <a:t>Io credo nella tua potenza</a:t>
            </a:r>
          </a:p>
          <a:p>
            <a:pPr eaLnBrk="0" hangingPunct="0">
              <a:defRPr/>
            </a:pPr>
            <a:r>
              <a:rPr lang="it-IT" sz="4000" b="1" dirty="0">
                <a:solidFill>
                  <a:srgbClr val="FF0000"/>
                </a:solidFill>
                <a:effectLst>
                  <a:outerShdw blurRad="38100" dist="38100" dir="2700000" algn="tl">
                    <a:srgbClr val="000000">
                      <a:alpha val="43137"/>
                    </a:srgbClr>
                  </a:outerShdw>
                </a:effectLst>
                <a:latin typeface="Britannic Bold" pitchFamily="34" charset="0"/>
                <a:cs typeface="+mn-cs"/>
              </a:rPr>
              <a:t>Io credo che tu sei speranza</a:t>
            </a:r>
          </a:p>
          <a:p>
            <a:pPr eaLnBrk="0" hangingPunct="0">
              <a:defRPr/>
            </a:pPr>
            <a:r>
              <a:rPr lang="it-IT" sz="4000" b="1" dirty="0">
                <a:solidFill>
                  <a:srgbClr val="FF0000"/>
                </a:solidFill>
                <a:effectLst>
                  <a:outerShdw blurRad="38100" dist="38100" dir="2700000" algn="tl">
                    <a:srgbClr val="000000">
                      <a:alpha val="43137"/>
                    </a:srgbClr>
                  </a:outerShdw>
                </a:effectLst>
                <a:latin typeface="Britannic Bold" pitchFamily="34" charset="0"/>
                <a:cs typeface="+mn-cs"/>
              </a:rPr>
              <a:t>Credo che risorgerò con te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E:\Pasqua 2017\DSC04764.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3550" y="188640"/>
            <a:ext cx="8216900" cy="3046412"/>
          </a:xfrm>
          <a:prstGeom prst="rect">
            <a:avLst/>
          </a:prstGeom>
          <a:solidFill>
            <a:schemeClr val="bg1">
              <a:alpha val="50196"/>
            </a:schemeClr>
          </a:solidFill>
          <a:effectLst/>
        </p:spPr>
        <p:txBody>
          <a:bodyPr>
            <a:spAutoFit/>
          </a:bodyPr>
          <a:lstStyle/>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Io credo che tu sei risorto,</a:t>
            </a:r>
          </a:p>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Io credo nella tua potenza</a:t>
            </a:r>
          </a:p>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Io credo che tu sei speranza</a:t>
            </a:r>
          </a:p>
          <a:p>
            <a:pPr algn="ctr" eaLnBrk="0" hangingPunct="0">
              <a:defRPr/>
            </a:pPr>
            <a:r>
              <a:rPr lang="it-IT" sz="4800" b="1" dirty="0">
                <a:solidFill>
                  <a:srgbClr val="000000"/>
                </a:solidFill>
                <a:effectLst>
                  <a:outerShdw blurRad="38100" dist="38100" dir="2700000" algn="tl">
                    <a:srgbClr val="000000">
                      <a:alpha val="43137"/>
                    </a:srgbClr>
                  </a:outerShdw>
                </a:effectLst>
                <a:latin typeface="Calibri" pitchFamily="34" charset="0"/>
                <a:cs typeface="+mn-cs"/>
              </a:rPr>
              <a:t>Credo che risorgerò con te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547AF9E2"/>
          <p:cNvPicPr>
            <a:picLocks noChangeAspect="1" noChangeArrowheads="1"/>
          </p:cNvPicPr>
          <p:nvPr/>
        </p:nvPicPr>
        <p:blipFill>
          <a:blip r:embed="rId2" cstate="print">
            <a:extLst>
              <a:ext uri="{28A0092B-C50C-407E-A947-70E740481C1C}">
                <a14:useLocalDpi xmlns="" xmlns:a14="http://schemas.microsoft.com/office/drawing/2010/main" val="0"/>
              </a:ext>
            </a:extLst>
          </a:blip>
          <a:srcRect l="27380" t="14529" r="9097" b="43181"/>
          <a:stretch>
            <a:fillRect/>
          </a:stretch>
        </p:blipFill>
        <p:spPr bwMode="auto">
          <a:xfrm>
            <a:off x="857253" y="-47624"/>
            <a:ext cx="7319963"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WordArt 4"/>
          <p:cNvSpPr>
            <a:spLocks noChangeArrowheads="1" noChangeShapeType="1" noTextEdit="1"/>
          </p:cNvSpPr>
          <p:nvPr/>
        </p:nvSpPr>
        <p:spPr bwMode="auto">
          <a:xfrm>
            <a:off x="428628" y="285750"/>
            <a:ext cx="8215313" cy="6143625"/>
          </a:xfrm>
          <a:prstGeom prst="rect">
            <a:avLst/>
          </a:prstGeom>
        </p:spPr>
        <p:txBody>
          <a:bodyPr wrap="none" fromWordArt="1">
            <a:prstTxWarp prst="textDeflateBottom">
              <a:avLst>
                <a:gd name="adj" fmla="val 76472"/>
              </a:avLst>
            </a:prstTxWarp>
            <a:scene3d>
              <a:camera prst="legacyObliqueTopLeft"/>
              <a:lightRig rig="legacyNormal3" dir="t"/>
            </a:scene3d>
            <a:sp3d extrusionH="430200" prstMaterial="legacyMatte">
              <a:extrusionClr>
                <a:srgbClr val="939676"/>
              </a:extrusionClr>
            </a:sp3d>
          </a:bodyPr>
          <a:lstStyle/>
          <a:p>
            <a:pPr algn="ctr"/>
            <a:r>
              <a:rPr lang="it-IT" sz="3600" kern="10">
                <a:ln w="9525">
                  <a:round/>
                  <a:headEnd/>
                  <a:tailEnd/>
                </a:ln>
                <a:gradFill rotWithShape="1">
                  <a:gsLst>
                    <a:gs pos="0">
                      <a:srgbClr val="FF0000"/>
                    </a:gs>
                    <a:gs pos="100000">
                      <a:srgbClr val="FFCCCC"/>
                    </a:gs>
                  </a:gsLst>
                  <a:lin ang="18900000" scaled="1"/>
                </a:gradFill>
                <a:latin typeface="Impact"/>
              </a:rPr>
              <a:t>E' risorto</a:t>
            </a:r>
          </a:p>
          <a:p>
            <a:pPr algn="ctr"/>
            <a:r>
              <a:rPr lang="it-IT" sz="3600" kern="10">
                <a:ln w="9525">
                  <a:round/>
                  <a:headEnd/>
                  <a:tailEnd/>
                </a:ln>
                <a:gradFill rotWithShape="1">
                  <a:gsLst>
                    <a:gs pos="0">
                      <a:srgbClr val="FF0000"/>
                    </a:gs>
                    <a:gs pos="100000">
                      <a:srgbClr val="FFCCCC"/>
                    </a:gs>
                  </a:gsLst>
                  <a:lin ang="18900000" scaled="1"/>
                </a:gradFill>
                <a:latin typeface="Impact"/>
              </a:rPr>
              <a:t>Cristo</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14316" y="-324"/>
            <a:ext cx="8643937"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i="1" smtClean="0">
                <a:solidFill>
                  <a:srgbClr val="000000"/>
                </a:solidFill>
                <a:latin typeface="Calibri" pitchFamily="34" charset="0"/>
                <a:ea typeface="Times New Roman" pitchFamily="18" charset="0"/>
              </a:rPr>
              <a:t>Dagli Atti degli Apostoli</a:t>
            </a:r>
            <a:endParaRPr lang="it-IT" sz="4000" smtClean="0">
              <a:solidFill>
                <a:srgbClr val="000000"/>
              </a:solidFill>
              <a:latin typeface="Calibri" pitchFamily="34" charset="0"/>
              <a:ea typeface="Times New Roman" pitchFamily="18" charset="0"/>
            </a:endParaRPr>
          </a:p>
          <a:p>
            <a:pPr algn="just" eaLnBrk="0" hangingPunct="0"/>
            <a:r>
              <a:rPr lang="it-IT" sz="4000" smtClean="0">
                <a:solidFill>
                  <a:srgbClr val="000000"/>
                </a:solidFill>
                <a:latin typeface="Calibri" pitchFamily="34" charset="0"/>
                <a:ea typeface="Times New Roman" pitchFamily="18" charset="0"/>
              </a:rPr>
              <a:t>Nel giorno di Pentecoste, Pietro con gli Undici si alzò in piedi e a voce alta parlò così: «Sappia con certezza tutta la casa d’Israele che Dio ha costituito Signore e Cristo quel Gesù che voi avete crocifisso».</a:t>
            </a:r>
          </a:p>
        </p:txBody>
      </p:sp>
    </p:spTree>
    <p:extLst>
      <p:ext uri="{BB962C8B-B14F-4D97-AF65-F5344CB8AC3E}">
        <p14:creationId xmlns="" xmlns:p14="http://schemas.microsoft.com/office/powerpoint/2010/main" val="3071937781"/>
      </p:ext>
    </p:extLst>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1"/>
          <p:cNvSpPr>
            <a:spLocks noChangeArrowheads="1"/>
          </p:cNvSpPr>
          <p:nvPr/>
        </p:nvSpPr>
        <p:spPr bwMode="auto">
          <a:xfrm>
            <a:off x="214313" y="0"/>
            <a:ext cx="8715375"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r>
              <a:rPr lang="it-IT" sz="4000" smtClean="0">
                <a:solidFill>
                  <a:srgbClr val="000000"/>
                </a:solidFill>
                <a:latin typeface="Calibri" pitchFamily="34" charset="0"/>
                <a:cs typeface="Times New Roman" pitchFamily="18" charset="0"/>
              </a:rPr>
              <a:t>All’udire queste cose si sentirono trafiggere il cuore e dissero a Pietro e agli altri apostoli: «Che cosa dobbiamo fare, fratelli?». </a:t>
            </a:r>
            <a:endParaRPr lang="it-IT" sz="4000" smtClean="0">
              <a:solidFill>
                <a:srgbClr val="000000"/>
              </a:solidFill>
              <a:latin typeface="Calibri" pitchFamily="34" charset="0"/>
              <a:cs typeface="+mn-cs"/>
            </a:endParaRPr>
          </a:p>
        </p:txBody>
      </p:sp>
    </p:spTree>
    <p:extLst>
      <p:ext uri="{BB962C8B-B14F-4D97-AF65-F5344CB8AC3E}">
        <p14:creationId xmlns="" xmlns:p14="http://schemas.microsoft.com/office/powerpoint/2010/main" val="2441959629"/>
      </p:ext>
    </p:extLst>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tangolo 1"/>
          <p:cNvSpPr>
            <a:spLocks noChangeArrowheads="1"/>
          </p:cNvSpPr>
          <p:nvPr/>
        </p:nvSpPr>
        <p:spPr bwMode="auto">
          <a:xfrm>
            <a:off x="285752" y="58738"/>
            <a:ext cx="8429625" cy="501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r>
              <a:rPr lang="it-IT" sz="4000" smtClean="0">
                <a:solidFill>
                  <a:srgbClr val="000000"/>
                </a:solidFill>
                <a:latin typeface="Calibri" pitchFamily="34" charset="0"/>
                <a:cs typeface="Times New Roman" pitchFamily="18" charset="0"/>
              </a:rPr>
              <a:t>E Pietro disse loro: «Convertitevi e ciascuno di voi si faccia battezzare nel nome di Gesù Cristo, per il perdono dei vostri peccati, e riceverete il dono dello Spirito Santo. Per voi infatti è la promessa e per i vostri figli e per tutti quelli che sono lontani, quanti ne chiamerà il Signore Dio nostro». </a:t>
            </a:r>
            <a:endParaRPr lang="it-IT" sz="4000" smtClean="0">
              <a:solidFill>
                <a:srgbClr val="000000"/>
              </a:solidFill>
              <a:latin typeface="Calibri" pitchFamily="34" charset="0"/>
              <a:cs typeface="+mn-cs"/>
            </a:endParaRPr>
          </a:p>
        </p:txBody>
      </p:sp>
    </p:spTree>
    <p:extLst>
      <p:ext uri="{BB962C8B-B14F-4D97-AF65-F5344CB8AC3E}">
        <p14:creationId xmlns="" xmlns:p14="http://schemas.microsoft.com/office/powerpoint/2010/main" val="1548600579"/>
      </p:ext>
    </p:extLst>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14313" y="214313"/>
            <a:ext cx="8572500" cy="501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r>
              <a:rPr lang="it-IT" sz="4000" smtClean="0">
                <a:solidFill>
                  <a:srgbClr val="000000"/>
                </a:solidFill>
                <a:latin typeface="Calibri" pitchFamily="34" charset="0"/>
                <a:cs typeface="Times New Roman" pitchFamily="18" charset="0"/>
              </a:rPr>
              <a:t>Con molte altre parole rendeva testimonianza e li esortava: «Salvatevi da questa generazione perversa!». Allora coloro che accolsero la sua parola furono battezzati e quel giorno furono aggiunte circa tremila persone.</a:t>
            </a:r>
          </a:p>
          <a:p>
            <a:pPr algn="just" eaLnBrk="0" hangingPunct="0"/>
            <a:endParaRPr lang="it-IT" sz="4000" smtClean="0">
              <a:solidFill>
                <a:srgbClr val="000000"/>
              </a:solidFill>
              <a:latin typeface="Calibri" pitchFamily="34" charset="0"/>
              <a:cs typeface="+mn-cs"/>
            </a:endParaRPr>
          </a:p>
          <a:p>
            <a:pPr algn="just" eaLnBrk="0" hangingPunct="0"/>
            <a:r>
              <a:rPr lang="it-IT" sz="4000" smtClean="0">
                <a:solidFill>
                  <a:srgbClr val="000000"/>
                </a:solidFill>
                <a:latin typeface="Calibri" pitchFamily="34" charset="0"/>
                <a:cs typeface="Times New Roman" pitchFamily="18" charset="0"/>
              </a:rPr>
              <a:t>Parola di Dio.	       </a:t>
            </a:r>
            <a:r>
              <a:rPr lang="it-IT" sz="4000" b="1" smtClean="0">
                <a:solidFill>
                  <a:srgbClr val="000000"/>
                </a:solidFill>
                <a:latin typeface="Calibri" pitchFamily="34" charset="0"/>
                <a:cs typeface="Times New Roman" pitchFamily="18" charset="0"/>
              </a:rPr>
              <a:t>Rendiamo grazie a Dio.</a:t>
            </a:r>
            <a:endParaRPr lang="it-IT" sz="4000" smtClean="0">
              <a:solidFill>
                <a:srgbClr val="000000"/>
              </a:solidFill>
              <a:latin typeface="Calibri" pitchFamily="34" charset="0"/>
              <a:cs typeface="+mn-cs"/>
            </a:endParaRPr>
          </a:p>
        </p:txBody>
      </p:sp>
    </p:spTree>
    <p:extLst>
      <p:ext uri="{BB962C8B-B14F-4D97-AF65-F5344CB8AC3E}">
        <p14:creationId xmlns="" xmlns:p14="http://schemas.microsoft.com/office/powerpoint/2010/main" val="2661546767"/>
      </p:ext>
    </p:extLst>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027"/>
          <a:stretch/>
        </p:blipFill>
        <p:spPr bwMode="auto">
          <a:xfrm>
            <a:off x="1" y="0"/>
            <a:ext cx="573194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7" name="Text Box 1027"/>
          <p:cNvSpPr txBox="1">
            <a:spLocks noChangeArrowheads="1"/>
          </p:cNvSpPr>
          <p:nvPr/>
        </p:nvSpPr>
        <p:spPr bwMode="auto">
          <a:xfrm>
            <a:off x="288936" y="263526"/>
            <a:ext cx="8408071" cy="1107996"/>
          </a:xfrm>
          <a:prstGeom prst="rect">
            <a:avLst/>
          </a:prstGeom>
          <a:noFill/>
          <a:ln w="9525">
            <a:noFill/>
            <a:miter lim="800000"/>
            <a:headEnd/>
            <a:tailEnd/>
          </a:ln>
          <a:effectLst>
            <a:outerShdw dist="35921" dir="2700000" algn="ctr" rotWithShape="0">
              <a:srgbClr val="13FF0F"/>
            </a:outerShdw>
          </a:effectLst>
        </p:spPr>
        <p:txBody>
          <a:bodyPr wrap="none">
            <a:spAutoFit/>
          </a:bodyPr>
          <a:lstStyle/>
          <a:p>
            <a:pPr eaLnBrk="0" hangingPunct="0">
              <a:defRPr/>
            </a:pPr>
            <a:r>
              <a:rPr lang="ca-ES" sz="6600" b="1" i="1" dirty="0">
                <a:solidFill>
                  <a:srgbClr val="0A0EFF"/>
                </a:solidFill>
                <a:latin typeface="Comic Sans MS" pitchFamily="66" charset="0"/>
                <a:cs typeface="+mn-cs"/>
              </a:rPr>
              <a:t>Salmo responsoriale</a:t>
            </a:r>
            <a:r>
              <a:rPr lang="ca-ES" sz="2800" b="1" i="1" dirty="0">
                <a:solidFill>
                  <a:srgbClr val="0A0EFF"/>
                </a:solidFill>
                <a:latin typeface="Comic Sans MS" pitchFamily="66" charset="0"/>
                <a:cs typeface="+mn-cs"/>
              </a:rPr>
              <a:t> </a:t>
            </a:r>
            <a:endParaRPr lang="ca-ES" sz="6600" b="1" i="1" dirty="0">
              <a:solidFill>
                <a:srgbClr val="0A0EFF"/>
              </a:solidFill>
              <a:latin typeface="Comic Sans MS" pitchFamily="66" charset="0"/>
              <a:cs typeface="+mn-cs"/>
            </a:endParaRPr>
          </a:p>
        </p:txBody>
      </p:sp>
      <p:sp>
        <p:nvSpPr>
          <p:cNvPr id="11270" name="Rectangle 1030"/>
          <p:cNvSpPr>
            <a:spLocks noChangeArrowheads="1"/>
          </p:cNvSpPr>
          <p:nvPr/>
        </p:nvSpPr>
        <p:spPr bwMode="auto">
          <a:xfrm>
            <a:off x="315918" y="3573016"/>
            <a:ext cx="8512175"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i="1" dirty="0" smtClean="0">
                <a:solidFill>
                  <a:srgbClr val="FF0000"/>
                </a:solidFill>
                <a:latin typeface="Comic Sans MS" pitchFamily="66" charset="0"/>
                <a:cs typeface="+mn-cs"/>
              </a:rPr>
              <a:t>Il Signore è il mio pastore: non manco di nulla. Su pascoli erbosi mi fa riposare, ad acque tranquille mi conduce. Rinfranca l’anima mia. </a:t>
            </a:r>
            <a:endParaRPr lang="ca-ES" sz="4000" b="1" i="1" dirty="0" smtClean="0">
              <a:solidFill>
                <a:srgbClr val="FF0000"/>
              </a:solidFill>
              <a:latin typeface="Comic Sans MS" pitchFamily="66" charset="0"/>
              <a:cs typeface="+mn-cs"/>
            </a:endParaRPr>
          </a:p>
        </p:txBody>
      </p:sp>
      <p:sp>
        <p:nvSpPr>
          <p:cNvPr id="5" name="Rectangle 5"/>
          <p:cNvSpPr>
            <a:spLocks noChangeArrowheads="1"/>
          </p:cNvSpPr>
          <p:nvPr/>
        </p:nvSpPr>
        <p:spPr bwMode="auto">
          <a:xfrm>
            <a:off x="6300192" y="1409700"/>
            <a:ext cx="2778834" cy="1938992"/>
          </a:xfrm>
          <a:prstGeom prst="rect">
            <a:avLst/>
          </a:prstGeom>
          <a:solidFill>
            <a:schemeClr val="bg1">
              <a:alpha val="50000"/>
            </a:schemeClr>
          </a:solidFill>
          <a:ln w="9525">
            <a:noFill/>
            <a:miter lim="800000"/>
            <a:headEnd/>
            <a:tailEnd/>
          </a:ln>
          <a:effectLst/>
        </p:spPr>
        <p:txBody>
          <a:bodyPr wrap="square">
            <a:spAutoFit/>
          </a:bodyPr>
          <a:lstStyle/>
          <a:p>
            <a:pPr eaLnBrk="0" hangingPunct="0">
              <a:defRPr/>
            </a:pPr>
            <a:r>
              <a:rPr lang="ca-ES" sz="1800" b="1" i="1" dirty="0">
                <a:solidFill>
                  <a:srgbClr val="000000"/>
                </a:solidFill>
                <a:latin typeface="Comic Sans MS" pitchFamily="66" charset="0"/>
                <a:cs typeface="+mn-cs"/>
              </a:rPr>
              <a:t> </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cs typeface="+mn-cs"/>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cs typeface="+mn-cs"/>
            </a:endParaRPr>
          </a:p>
        </p:txBody>
      </p:sp>
    </p:spTree>
    <p:extLst>
      <p:ext uri="{BB962C8B-B14F-4D97-AF65-F5344CB8AC3E}">
        <p14:creationId xmlns="" xmlns:p14="http://schemas.microsoft.com/office/powerpoint/2010/main" val="365628486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0-#ppt_w/2"/>
                                          </p:val>
                                        </p:tav>
                                        <p:tav tm="100000">
                                          <p:val>
                                            <p:strVal val="#ppt_x"/>
                                          </p:val>
                                        </p:tav>
                                      </p:tavLst>
                                    </p:anim>
                                    <p:anim calcmode="lin" valueType="num">
                                      <p:cBhvr additive="base">
                                        <p:cTn id="8" dur="500" fill="hold"/>
                                        <p:tgtEl>
                                          <p:spTgt spid="1126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iterate type="wd">
                                    <p:tmPct val="100000"/>
                                  </p:iterate>
                                  <p:childTnLst>
                                    <p:set>
                                      <p:cBhvr>
                                        <p:cTn id="10" dur="1" fill="hold">
                                          <p:stCondLst>
                                            <p:cond delay="0"/>
                                          </p:stCondLst>
                                        </p:cTn>
                                        <p:tgtEl>
                                          <p:spTgt spid="5"/>
                                        </p:tgtEl>
                                        <p:attrNameLst>
                                          <p:attrName>style.visibility</p:attrName>
                                        </p:attrNameLst>
                                      </p:cBhvr>
                                      <p:to>
                                        <p:strVal val="visible"/>
                                      </p:to>
                                    </p:set>
                                    <p:animEffect transition="in" filter="dissolve">
                                      <p:cBhvr>
                                        <p:cTn id="11" dur="3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 fill="hold" grpId="0" nodeType="clickEffect">
                                  <p:stCondLst>
                                    <p:cond delay="0"/>
                                  </p:stCondLst>
                                  <p:childTnLst>
                                    <p:set>
                                      <p:cBhvr>
                                        <p:cTn id="15" dur="1" fill="hold">
                                          <p:stCondLst>
                                            <p:cond delay="0"/>
                                          </p:stCondLst>
                                        </p:cTn>
                                        <p:tgtEl>
                                          <p:spTgt spid="11270"/>
                                        </p:tgtEl>
                                        <p:attrNameLst>
                                          <p:attrName>style.visibility</p:attrName>
                                        </p:attrNameLst>
                                      </p:cBhvr>
                                      <p:to>
                                        <p:strVal val="visible"/>
                                      </p:to>
                                    </p:set>
                                    <p:anim calcmode="lin" valueType="num">
                                      <p:cBhvr>
                                        <p:cTn id="16" dur="500" fill="hold"/>
                                        <p:tgtEl>
                                          <p:spTgt spid="11270"/>
                                        </p:tgtEl>
                                        <p:attrNameLst>
                                          <p:attrName>ppt_x</p:attrName>
                                        </p:attrNameLst>
                                      </p:cBhvr>
                                      <p:tavLst>
                                        <p:tav tm="0">
                                          <p:val>
                                            <p:strVal val="#ppt_x"/>
                                          </p:val>
                                        </p:tav>
                                        <p:tav tm="100000">
                                          <p:val>
                                            <p:strVal val="#ppt_x"/>
                                          </p:val>
                                        </p:tav>
                                      </p:tavLst>
                                    </p:anim>
                                    <p:anim calcmode="lin" valueType="num">
                                      <p:cBhvr>
                                        <p:cTn id="17" dur="500" fill="hold"/>
                                        <p:tgtEl>
                                          <p:spTgt spid="11270"/>
                                        </p:tgtEl>
                                        <p:attrNameLst>
                                          <p:attrName>ppt_y</p:attrName>
                                        </p:attrNameLst>
                                      </p:cBhvr>
                                      <p:tavLst>
                                        <p:tav tm="0">
                                          <p:val>
                                            <p:strVal val="#ppt_y-#ppt_h/2"/>
                                          </p:val>
                                        </p:tav>
                                        <p:tav tm="100000">
                                          <p:val>
                                            <p:strVal val="#ppt_y"/>
                                          </p:val>
                                        </p:tav>
                                      </p:tavLst>
                                    </p:anim>
                                    <p:anim calcmode="lin" valueType="num">
                                      <p:cBhvr>
                                        <p:cTn id="18" dur="500" fill="hold"/>
                                        <p:tgtEl>
                                          <p:spTgt spid="11270"/>
                                        </p:tgtEl>
                                        <p:attrNameLst>
                                          <p:attrName>ppt_w</p:attrName>
                                        </p:attrNameLst>
                                      </p:cBhvr>
                                      <p:tavLst>
                                        <p:tav tm="0">
                                          <p:val>
                                            <p:strVal val="#ppt_w"/>
                                          </p:val>
                                        </p:tav>
                                        <p:tav tm="100000">
                                          <p:val>
                                            <p:strVal val="#ppt_w"/>
                                          </p:val>
                                        </p:tav>
                                      </p:tavLst>
                                    </p:anim>
                                    <p:anim calcmode="lin" valueType="num">
                                      <p:cBhvr>
                                        <p:cTn id="19" dur="500" fill="hold"/>
                                        <p:tgtEl>
                                          <p:spTgt spid="11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P spid="11270" grpId="0" autoUpdateAnimBg="0"/>
      <p:bldP spid="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00" name="Rectangle 4"/>
          <p:cNvSpPr>
            <a:spLocks noChangeArrowheads="1"/>
          </p:cNvSpPr>
          <p:nvPr/>
        </p:nvSpPr>
        <p:spPr bwMode="auto">
          <a:xfrm>
            <a:off x="285750" y="857250"/>
            <a:ext cx="8858250" cy="3785652"/>
          </a:xfrm>
          <a:prstGeom prst="rect">
            <a:avLst/>
          </a:prstGeom>
          <a:solidFill>
            <a:srgbClr val="CCFFCC"/>
          </a:solidFill>
          <a:ln w="9525">
            <a:noFill/>
            <a:miter lim="800000"/>
            <a:headEnd/>
            <a:tailEnd/>
          </a:ln>
          <a:effectLst/>
        </p:spPr>
        <p:txBody>
          <a:bodyPr>
            <a:spAutoFit/>
          </a:bodyPr>
          <a:lstStyle/>
          <a:p>
            <a:pPr eaLnBrk="0" hangingPunct="0">
              <a:defRPr/>
            </a:pPr>
            <a:r>
              <a:rPr lang="it-IT" sz="4000" b="1" i="1" dirty="0">
                <a:solidFill>
                  <a:srgbClr val="0A8F08"/>
                </a:solidFill>
                <a:effectLst>
                  <a:outerShdw blurRad="38100" dist="38100" dir="2700000" algn="tl">
                    <a:srgbClr val="000000"/>
                  </a:outerShdw>
                </a:effectLst>
                <a:latin typeface="Comic Sans MS" pitchFamily="66" charset="0"/>
                <a:cs typeface="+mn-cs"/>
              </a:rPr>
              <a:t>Mi guida per il giusto cammino a motivo del suo nome. Anche se vado per una valle oscura, non temo alcun male, perché tu sei con me. Il tuo bastone e il tuo vincastro mi danno sicurezza. </a:t>
            </a:r>
            <a:endParaRPr lang="ca-ES" sz="4000" b="1" i="1" dirty="0">
              <a:solidFill>
                <a:srgbClr val="0A8F08"/>
              </a:solidFill>
              <a:effectLst>
                <a:outerShdw blurRad="38100" dist="38100" dir="2700000" algn="tl">
                  <a:srgbClr val="000000"/>
                </a:outerShdw>
              </a:effectLst>
              <a:latin typeface="Comic Sans MS" pitchFamily="66" charset="0"/>
              <a:cs typeface="+mn-cs"/>
            </a:endParaRPr>
          </a:p>
        </p:txBody>
      </p:sp>
      <p:sp>
        <p:nvSpPr>
          <p:cNvPr id="4" name="Rectangle 5"/>
          <p:cNvSpPr>
            <a:spLocks noChangeArrowheads="1"/>
          </p:cNvSpPr>
          <p:nvPr/>
        </p:nvSpPr>
        <p:spPr bwMode="auto">
          <a:xfrm>
            <a:off x="2582864" y="5572126"/>
            <a:ext cx="6561412" cy="707886"/>
          </a:xfrm>
          <a:prstGeom prst="rect">
            <a:avLst/>
          </a:prstGeom>
          <a:solidFill>
            <a:schemeClr val="bg1">
              <a:alpha val="50000"/>
            </a:schemeClr>
          </a:solidFill>
          <a:ln w="9525">
            <a:noFill/>
            <a:miter lim="800000"/>
            <a:headEnd/>
            <a:tailEnd/>
          </a:ln>
          <a:effectLst/>
        </p:spPr>
        <p:txBody>
          <a:bodyPr wrap="none">
            <a:spAutoFit/>
          </a:bodyPr>
          <a:lstStyle/>
          <a:p>
            <a:pPr eaLnBrk="0" hangingPunct="0">
              <a:defRPr/>
            </a:pPr>
            <a:r>
              <a:rPr lang="ca-ES" sz="1800" b="1" i="1" dirty="0">
                <a:solidFill>
                  <a:srgbClr val="000000"/>
                </a:solidFill>
                <a:latin typeface="Comic Sans MS" pitchFamily="66" charset="0"/>
                <a:cs typeface="+mn-cs"/>
              </a:rPr>
              <a:t> </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cs typeface="+mn-cs"/>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cs typeface="+mn-cs"/>
            </a:endParaRPr>
          </a:p>
        </p:txBody>
      </p:sp>
    </p:spTree>
    <p:extLst>
      <p:ext uri="{BB962C8B-B14F-4D97-AF65-F5344CB8AC3E}">
        <p14:creationId xmlns="" xmlns:p14="http://schemas.microsoft.com/office/powerpoint/2010/main" val="388126639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ppt_x</p:attrName>
                                        </p:attrNameLst>
                                      </p:cBhvr>
                                      <p:tavLst>
                                        <p:tav tm="0">
                                          <p:val>
                                            <p:strVal val="#ppt_x"/>
                                          </p:val>
                                        </p:tav>
                                        <p:tav tm="100000">
                                          <p:val>
                                            <p:strVal val="#ppt_x"/>
                                          </p:val>
                                        </p:tav>
                                      </p:tavLst>
                                    </p:anim>
                                    <p:anim calcmode="lin" valueType="num">
                                      <p:cBhvr>
                                        <p:cTn id="8" dur="500" fill="hold"/>
                                        <p:tgtEl>
                                          <p:spTgt spid="4100"/>
                                        </p:tgtEl>
                                        <p:attrNameLst>
                                          <p:attrName>ppt_y</p:attrName>
                                        </p:attrNameLst>
                                      </p:cBhvr>
                                      <p:tavLst>
                                        <p:tav tm="0">
                                          <p:val>
                                            <p:strVal val="#ppt_y-#ppt_h/2"/>
                                          </p:val>
                                        </p:tav>
                                        <p:tav tm="100000">
                                          <p:val>
                                            <p:strVal val="#ppt_y"/>
                                          </p:val>
                                        </p:tav>
                                      </p:tavLst>
                                    </p:anim>
                                    <p:anim calcmode="lin" valueType="num">
                                      <p:cBhvr>
                                        <p:cTn id="9" dur="500" fill="hold"/>
                                        <p:tgtEl>
                                          <p:spTgt spid="4100"/>
                                        </p:tgtEl>
                                        <p:attrNameLst>
                                          <p:attrName>ppt_w</p:attrName>
                                        </p:attrNameLst>
                                      </p:cBhvr>
                                      <p:tavLst>
                                        <p:tav tm="0">
                                          <p:val>
                                            <p:strVal val="#ppt_w"/>
                                          </p:val>
                                        </p:tav>
                                        <p:tav tm="100000">
                                          <p:val>
                                            <p:strVal val="#ppt_w"/>
                                          </p:val>
                                        </p:tav>
                                      </p:tavLst>
                                    </p:anim>
                                    <p:anim calcmode="lin" valueType="num">
                                      <p:cBhvr>
                                        <p:cTn id="10" dur="500" fill="hold"/>
                                        <p:tgtEl>
                                          <p:spTgt spid="4100"/>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iterate type="wd">
                                    <p:tmPct val="100000"/>
                                  </p:iterate>
                                  <p:childTnLst>
                                    <p:set>
                                      <p:cBhvr>
                                        <p:cTn id="14" dur="1" fill="hold">
                                          <p:stCondLst>
                                            <p:cond delay="0"/>
                                          </p:stCondLst>
                                        </p:cTn>
                                        <p:tgtEl>
                                          <p:spTgt spid="4"/>
                                        </p:tgtEl>
                                        <p:attrNameLst>
                                          <p:attrName>style.visibility</p:attrName>
                                        </p:attrNameLst>
                                      </p:cBhvr>
                                      <p:to>
                                        <p:strVal val="visible"/>
                                      </p:to>
                                    </p:set>
                                    <p:animEffect transition="in" filter="dissolve">
                                      <p:cBhvr>
                                        <p:cTn id="15"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autoUpdateAnimBg="0"/>
      <p:bldP spid="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4" name="Rectangle 4"/>
          <p:cNvSpPr>
            <a:spLocks noChangeArrowheads="1"/>
          </p:cNvSpPr>
          <p:nvPr/>
        </p:nvSpPr>
        <p:spPr bwMode="auto">
          <a:xfrm>
            <a:off x="214313" y="2643190"/>
            <a:ext cx="7858125" cy="2554545"/>
          </a:xfrm>
          <a:prstGeom prst="rect">
            <a:avLst/>
          </a:prstGeom>
          <a:solidFill>
            <a:srgbClr val="CCFFFF"/>
          </a:solidFill>
          <a:ln w="9525">
            <a:noFill/>
            <a:miter lim="800000"/>
            <a:headEnd/>
            <a:tailEnd/>
          </a:ln>
          <a:effectLst/>
        </p:spPr>
        <p:txBody>
          <a:bodyPr>
            <a:spAutoFit/>
          </a:bodyPr>
          <a:lstStyle/>
          <a:p>
            <a:pPr eaLnBrk="0" hangingPunct="0">
              <a:defRPr/>
            </a:pPr>
            <a:r>
              <a:rPr lang="it-IT" sz="4000" b="1" i="1" dirty="0">
                <a:solidFill>
                  <a:srgbClr val="942000"/>
                </a:solidFill>
                <a:effectLst>
                  <a:outerShdw blurRad="38100" dist="38100" dir="2700000" algn="tl">
                    <a:srgbClr val="000000"/>
                  </a:outerShdw>
                </a:effectLst>
                <a:latin typeface="Comic Sans MS" pitchFamily="66" charset="0"/>
                <a:cs typeface="+mn-cs"/>
              </a:rPr>
              <a:t>Davanti a me tu prepari una mensa sotto gli occhi dei miei nemici. Ungi di olio il mio capo; il mio calice trabocca. </a:t>
            </a:r>
            <a:endParaRPr lang="ca-ES" sz="4000" b="1" i="1" dirty="0">
              <a:solidFill>
                <a:srgbClr val="942000"/>
              </a:solidFill>
              <a:effectLst>
                <a:outerShdw blurRad="38100" dist="38100" dir="2700000" algn="tl">
                  <a:srgbClr val="000000"/>
                </a:outerShdw>
              </a:effectLst>
              <a:latin typeface="Comic Sans MS" pitchFamily="66" charset="0"/>
              <a:cs typeface="+mn-cs"/>
            </a:endParaRPr>
          </a:p>
        </p:txBody>
      </p:sp>
      <p:sp>
        <p:nvSpPr>
          <p:cNvPr id="4" name="Rectangle 5"/>
          <p:cNvSpPr>
            <a:spLocks noChangeArrowheads="1"/>
          </p:cNvSpPr>
          <p:nvPr/>
        </p:nvSpPr>
        <p:spPr bwMode="auto">
          <a:xfrm>
            <a:off x="2582864" y="5643564"/>
            <a:ext cx="6561412" cy="707886"/>
          </a:xfrm>
          <a:prstGeom prst="rect">
            <a:avLst/>
          </a:prstGeom>
          <a:solidFill>
            <a:schemeClr val="bg1">
              <a:alpha val="50000"/>
            </a:schemeClr>
          </a:solidFill>
          <a:ln w="9525">
            <a:noFill/>
            <a:miter lim="800000"/>
            <a:headEnd/>
            <a:tailEnd/>
          </a:ln>
          <a:effectLst/>
        </p:spPr>
        <p:txBody>
          <a:bodyPr wrap="none">
            <a:spAutoFit/>
          </a:bodyPr>
          <a:lstStyle/>
          <a:p>
            <a:pPr eaLnBrk="0" hangingPunct="0">
              <a:defRPr/>
            </a:pPr>
            <a:r>
              <a:rPr lang="ca-ES" sz="1800" b="1" i="1" dirty="0">
                <a:solidFill>
                  <a:srgbClr val="000000"/>
                </a:solidFill>
                <a:latin typeface="Comic Sans MS" pitchFamily="66" charset="0"/>
                <a:cs typeface="+mn-cs"/>
              </a:rPr>
              <a:t> </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cs typeface="+mn-cs"/>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cs typeface="+mn-cs"/>
            </a:endParaRPr>
          </a:p>
        </p:txBody>
      </p:sp>
    </p:spTree>
    <p:extLst>
      <p:ext uri="{BB962C8B-B14F-4D97-AF65-F5344CB8AC3E}">
        <p14:creationId xmlns="" xmlns:p14="http://schemas.microsoft.com/office/powerpoint/2010/main" val="398144355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ppt_x</p:attrName>
                                        </p:attrNameLst>
                                      </p:cBhvr>
                                      <p:tavLst>
                                        <p:tav tm="0">
                                          <p:val>
                                            <p:strVal val="#ppt_x"/>
                                          </p:val>
                                        </p:tav>
                                        <p:tav tm="100000">
                                          <p:val>
                                            <p:strVal val="#ppt_x"/>
                                          </p:val>
                                        </p:tav>
                                      </p:tavLst>
                                    </p:anim>
                                    <p:anim calcmode="lin" valueType="num">
                                      <p:cBhvr>
                                        <p:cTn id="8" dur="500" fill="hold"/>
                                        <p:tgtEl>
                                          <p:spTgt spid="5124"/>
                                        </p:tgtEl>
                                        <p:attrNameLst>
                                          <p:attrName>ppt_y</p:attrName>
                                        </p:attrNameLst>
                                      </p:cBhvr>
                                      <p:tavLst>
                                        <p:tav tm="0">
                                          <p:val>
                                            <p:strVal val="#ppt_y-#ppt_h/2"/>
                                          </p:val>
                                        </p:tav>
                                        <p:tav tm="100000">
                                          <p:val>
                                            <p:strVal val="#ppt_y"/>
                                          </p:val>
                                        </p:tav>
                                      </p:tavLst>
                                    </p:anim>
                                    <p:anim calcmode="lin" valueType="num">
                                      <p:cBhvr>
                                        <p:cTn id="9" dur="500" fill="hold"/>
                                        <p:tgtEl>
                                          <p:spTgt spid="5124"/>
                                        </p:tgtEl>
                                        <p:attrNameLst>
                                          <p:attrName>ppt_w</p:attrName>
                                        </p:attrNameLst>
                                      </p:cBhvr>
                                      <p:tavLst>
                                        <p:tav tm="0">
                                          <p:val>
                                            <p:strVal val="#ppt_w"/>
                                          </p:val>
                                        </p:tav>
                                        <p:tav tm="100000">
                                          <p:val>
                                            <p:strVal val="#ppt_w"/>
                                          </p:val>
                                        </p:tav>
                                      </p:tavLst>
                                    </p:anim>
                                    <p:anim calcmode="lin" valueType="num">
                                      <p:cBhvr>
                                        <p:cTn id="10" dur="500" fill="hold"/>
                                        <p:tgtEl>
                                          <p:spTgt spid="5124"/>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iterate type="wd">
                                    <p:tmPct val="100000"/>
                                  </p:iterate>
                                  <p:childTnLst>
                                    <p:set>
                                      <p:cBhvr>
                                        <p:cTn id="14" dur="1" fill="hold">
                                          <p:stCondLst>
                                            <p:cond delay="0"/>
                                          </p:stCondLst>
                                        </p:cTn>
                                        <p:tgtEl>
                                          <p:spTgt spid="4"/>
                                        </p:tgtEl>
                                        <p:attrNameLst>
                                          <p:attrName>style.visibility</p:attrName>
                                        </p:attrNameLst>
                                      </p:cBhvr>
                                      <p:to>
                                        <p:strVal val="visible"/>
                                      </p:to>
                                    </p:set>
                                    <p:animEffect transition="in" filter="dissolve">
                                      <p:cBhvr>
                                        <p:cTn id="15"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autoUpdateAnimBg="0"/>
      <p:bldP spid="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099796"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48" name="Rectangle 4"/>
          <p:cNvSpPr>
            <a:spLocks noChangeArrowheads="1"/>
          </p:cNvSpPr>
          <p:nvPr/>
        </p:nvSpPr>
        <p:spPr bwMode="auto">
          <a:xfrm>
            <a:off x="0" y="2571756"/>
            <a:ext cx="9144000" cy="2554545"/>
          </a:xfrm>
          <a:prstGeom prst="rect">
            <a:avLst/>
          </a:prstGeom>
          <a:noFill/>
          <a:ln w="9525">
            <a:noFill/>
            <a:miter lim="800000"/>
            <a:headEnd/>
            <a:tailEnd/>
          </a:ln>
          <a:effectLst>
            <a:outerShdw dist="53882" dir="2700000" algn="ctr" rotWithShape="0">
              <a:schemeClr val="tx1"/>
            </a:outerShdw>
          </a:effectLst>
        </p:spPr>
        <p:txBody>
          <a:bodyPr>
            <a:spAutoFit/>
          </a:bodyPr>
          <a:lstStyle/>
          <a:p>
            <a:pPr eaLnBrk="0" hangingPunct="0">
              <a:defRPr/>
            </a:pPr>
            <a:r>
              <a:rPr lang="ca-ES" sz="1400" i="1" dirty="0">
                <a:solidFill>
                  <a:srgbClr val="FFFFFF"/>
                </a:solidFill>
                <a:latin typeface="Comic Sans MS" pitchFamily="66" charset="0"/>
                <a:cs typeface="+mn-cs"/>
              </a:rPr>
              <a:t> </a:t>
            </a:r>
            <a:r>
              <a:rPr lang="it-IT" sz="4000" b="1" i="1" dirty="0">
                <a:solidFill>
                  <a:srgbClr val="FFFFFF"/>
                </a:solidFill>
                <a:latin typeface="Comic Sans MS" pitchFamily="66" charset="0"/>
                <a:cs typeface="+mn-cs"/>
              </a:rPr>
              <a:t>Sì, bontà e fedeltà mi saranno compagne tutti i giorni della mia vita, abiterò ancora nella casa del Signore per lunghi giorni. </a:t>
            </a:r>
            <a:endParaRPr lang="ca-ES" sz="3600" b="1" i="1" dirty="0">
              <a:solidFill>
                <a:srgbClr val="FFFFFF"/>
              </a:solidFill>
              <a:latin typeface="Comic Sans MS" pitchFamily="66" charset="0"/>
              <a:cs typeface="+mn-cs"/>
            </a:endParaRPr>
          </a:p>
        </p:txBody>
      </p:sp>
      <p:sp>
        <p:nvSpPr>
          <p:cNvPr id="4" name="Rectangle 5"/>
          <p:cNvSpPr>
            <a:spLocks noChangeArrowheads="1"/>
          </p:cNvSpPr>
          <p:nvPr/>
        </p:nvSpPr>
        <p:spPr bwMode="auto">
          <a:xfrm>
            <a:off x="2582864" y="5357814"/>
            <a:ext cx="6561412" cy="707886"/>
          </a:xfrm>
          <a:prstGeom prst="rect">
            <a:avLst/>
          </a:prstGeom>
          <a:solidFill>
            <a:schemeClr val="bg1">
              <a:alpha val="50000"/>
            </a:schemeClr>
          </a:solidFill>
          <a:ln w="9525">
            <a:noFill/>
            <a:miter lim="800000"/>
            <a:headEnd/>
            <a:tailEnd/>
          </a:ln>
          <a:effectLst/>
        </p:spPr>
        <p:txBody>
          <a:bodyPr wrap="none">
            <a:spAutoFit/>
          </a:bodyPr>
          <a:lstStyle/>
          <a:p>
            <a:pPr eaLnBrk="0" hangingPunct="0">
              <a:defRPr/>
            </a:pPr>
            <a:r>
              <a:rPr lang="ca-ES" sz="1800" b="1" i="1" dirty="0">
                <a:solidFill>
                  <a:srgbClr val="000000"/>
                </a:solidFill>
                <a:latin typeface="Comic Sans MS" pitchFamily="66" charset="0"/>
                <a:cs typeface="+mn-cs"/>
              </a:rPr>
              <a:t> </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cs typeface="+mn-cs"/>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cs typeface="+mn-cs"/>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cs typeface="+mn-cs"/>
            </a:endParaRPr>
          </a:p>
        </p:txBody>
      </p:sp>
    </p:spTree>
    <p:extLst>
      <p:ext uri="{BB962C8B-B14F-4D97-AF65-F5344CB8AC3E}">
        <p14:creationId xmlns="" xmlns:p14="http://schemas.microsoft.com/office/powerpoint/2010/main" val="20008113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ppt_x</p:attrName>
                                        </p:attrNameLst>
                                      </p:cBhvr>
                                      <p:tavLst>
                                        <p:tav tm="0">
                                          <p:val>
                                            <p:strVal val="#ppt_x"/>
                                          </p:val>
                                        </p:tav>
                                        <p:tav tm="100000">
                                          <p:val>
                                            <p:strVal val="#ppt_x"/>
                                          </p:val>
                                        </p:tav>
                                      </p:tavLst>
                                    </p:anim>
                                    <p:anim calcmode="lin" valueType="num">
                                      <p:cBhvr>
                                        <p:cTn id="8" dur="500" fill="hold"/>
                                        <p:tgtEl>
                                          <p:spTgt spid="6148"/>
                                        </p:tgtEl>
                                        <p:attrNameLst>
                                          <p:attrName>ppt_y</p:attrName>
                                        </p:attrNameLst>
                                      </p:cBhvr>
                                      <p:tavLst>
                                        <p:tav tm="0">
                                          <p:val>
                                            <p:strVal val="#ppt_y-#ppt_h/2"/>
                                          </p:val>
                                        </p:tav>
                                        <p:tav tm="100000">
                                          <p:val>
                                            <p:strVal val="#ppt_y"/>
                                          </p:val>
                                        </p:tav>
                                      </p:tavLst>
                                    </p:anim>
                                    <p:anim calcmode="lin" valueType="num">
                                      <p:cBhvr>
                                        <p:cTn id="9" dur="500" fill="hold"/>
                                        <p:tgtEl>
                                          <p:spTgt spid="6148"/>
                                        </p:tgtEl>
                                        <p:attrNameLst>
                                          <p:attrName>ppt_w</p:attrName>
                                        </p:attrNameLst>
                                      </p:cBhvr>
                                      <p:tavLst>
                                        <p:tav tm="0">
                                          <p:val>
                                            <p:strVal val="#ppt_w"/>
                                          </p:val>
                                        </p:tav>
                                        <p:tav tm="100000">
                                          <p:val>
                                            <p:strVal val="#ppt_w"/>
                                          </p:val>
                                        </p:tav>
                                      </p:tavLst>
                                    </p:anim>
                                    <p:anim calcmode="lin" valueType="num">
                                      <p:cBhvr>
                                        <p:cTn id="10" dur="500" fill="hold"/>
                                        <p:tgtEl>
                                          <p:spTgt spid="6148"/>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iterate type="wd">
                                    <p:tmPct val="100000"/>
                                  </p:iterate>
                                  <p:childTnLst>
                                    <p:set>
                                      <p:cBhvr>
                                        <p:cTn id="14" dur="1" fill="hold">
                                          <p:stCondLst>
                                            <p:cond delay="0"/>
                                          </p:stCondLst>
                                        </p:cTn>
                                        <p:tgtEl>
                                          <p:spTgt spid="4"/>
                                        </p:tgtEl>
                                        <p:attrNameLst>
                                          <p:attrName>style.visibility</p:attrName>
                                        </p:attrNameLst>
                                      </p:cBhvr>
                                      <p:to>
                                        <p:strVal val="visible"/>
                                      </p:to>
                                    </p:set>
                                    <p:animEffect transition="in" filter="dissolve">
                                      <p:cBhvr>
                                        <p:cTn id="15"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P spid="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54274" name="Immagine 3" descr="beato%20angelico%20auferstehung.jpg"/>
          <p:cNvPicPr>
            <a:picLocks noChangeAspect="1"/>
          </p:cNvPicPr>
          <p:nvPr/>
        </p:nvPicPr>
        <p:blipFill>
          <a:blip r:embed="rId2" cstate="print"/>
          <a:srcRect/>
          <a:stretch>
            <a:fillRect/>
          </a:stretch>
        </p:blipFill>
        <p:spPr bwMode="auto">
          <a:xfrm>
            <a:off x="1" y="0"/>
            <a:ext cx="4643438" cy="6858000"/>
          </a:xfrm>
          <a:prstGeom prst="rect">
            <a:avLst/>
          </a:prstGeom>
          <a:noFill/>
          <a:ln w="9525">
            <a:noFill/>
            <a:miter lim="800000"/>
            <a:headEnd/>
            <a:tailEnd/>
          </a:ln>
        </p:spPr>
      </p:pic>
      <p:sp>
        <p:nvSpPr>
          <p:cNvPr id="4" name="WordArt 4"/>
          <p:cNvSpPr>
            <a:spLocks noChangeArrowheads="1" noChangeShapeType="1" noTextEdit="1"/>
          </p:cNvSpPr>
          <p:nvPr/>
        </p:nvSpPr>
        <p:spPr bwMode="auto">
          <a:xfrm>
            <a:off x="4643438"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
        <p:nvSpPr>
          <p:cNvPr id="5123" name="CasellaDiTesto 1"/>
          <p:cNvSpPr txBox="1">
            <a:spLocks noChangeArrowheads="1"/>
          </p:cNvSpPr>
          <p:nvPr/>
        </p:nvSpPr>
        <p:spPr bwMode="auto">
          <a:xfrm>
            <a:off x="4643439" y="2857503"/>
            <a:ext cx="4500562" cy="3785652"/>
          </a:xfrm>
          <a:prstGeom prst="rect">
            <a:avLst/>
          </a:prstGeom>
          <a:noFill/>
          <a:ln w="9525">
            <a:noFill/>
            <a:miter lim="800000"/>
            <a:headEnd/>
            <a:tailEnd/>
          </a:ln>
        </p:spPr>
        <p:txBody>
          <a:bodyPr>
            <a:spAutoFit/>
          </a:bodyPr>
          <a:lstStyle/>
          <a:p>
            <a:pPr eaLnBrk="0" hangingPunct="0"/>
            <a:r>
              <a:rPr lang="it-IT" sz="4000" b="1">
                <a:solidFill>
                  <a:srgbClr val="000000"/>
                </a:solidFill>
                <a:latin typeface="Tahoma" pitchFamily="34" charset="0"/>
                <a:cs typeface="Tahoma" pitchFamily="34" charset="0"/>
              </a:rPr>
              <a:t>Alleluia, alleluia</a:t>
            </a:r>
          </a:p>
          <a:p>
            <a:pPr eaLnBrk="0" hangingPunct="0"/>
            <a:r>
              <a:rPr lang="it-IT" sz="4000" b="1">
                <a:solidFill>
                  <a:srgbClr val="000000"/>
                </a:solidFill>
                <a:latin typeface="Tahoma" pitchFamily="34" charset="0"/>
                <a:cs typeface="Tahoma" pitchFamily="34" charset="0"/>
              </a:rPr>
              <a:t>a colui che risuscitò. </a:t>
            </a:r>
          </a:p>
          <a:p>
            <a:pPr eaLnBrk="0" hangingPunct="0"/>
            <a:r>
              <a:rPr lang="it-IT" sz="4000" b="1">
                <a:solidFill>
                  <a:srgbClr val="000000"/>
                </a:solidFill>
                <a:latin typeface="Tahoma" pitchFamily="34" charset="0"/>
                <a:cs typeface="Tahoma" pitchFamily="34" charset="0"/>
              </a:rPr>
              <a:t>Alleluia, alleluia,</a:t>
            </a:r>
          </a:p>
          <a:p>
            <a:pPr eaLnBrk="0" hangingPunct="0"/>
            <a:r>
              <a:rPr lang="it-IT" sz="4000" b="1">
                <a:solidFill>
                  <a:srgbClr val="000000"/>
                </a:solidFill>
                <a:latin typeface="Tahoma" pitchFamily="34" charset="0"/>
                <a:cs typeface="Tahoma" pitchFamily="34" charset="0"/>
              </a:rPr>
              <a:t>Gloria al nome </a:t>
            </a:r>
          </a:p>
          <a:p>
            <a:pPr eaLnBrk="0" hangingPunct="0"/>
            <a:r>
              <a:rPr lang="it-IT" sz="4000" b="1">
                <a:solidFill>
                  <a:srgbClr val="000000"/>
                </a:solidFill>
                <a:latin typeface="Tahoma" pitchFamily="34" charset="0"/>
                <a:cs typeface="Tahoma" pitchFamily="34" charset="0"/>
              </a:rPr>
              <a:t>di Gesù.</a:t>
            </a:r>
            <a:endParaRPr lang="it-IT" sz="4000">
              <a:solidFill>
                <a:srgbClr val="000000"/>
              </a:solidFill>
              <a:latin typeface="Tahoma" pitchFamily="34" charset="0"/>
              <a:cs typeface="Tahoma" pitchFamily="34" charset="0"/>
            </a:endParaRPr>
          </a:p>
        </p:txBody>
      </p:sp>
    </p:spTree>
    <p:extLst>
      <p:ext uri="{BB962C8B-B14F-4D97-AF65-F5344CB8AC3E}">
        <p14:creationId xmlns="" xmlns:p14="http://schemas.microsoft.com/office/powerpoint/2010/main" val="2277341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5123"/>
                                        </p:tgtEl>
                                        <p:attrNameLst>
                                          <p:attrName>style.visibility</p:attrName>
                                        </p:attrNameLst>
                                      </p:cBhvr>
                                      <p:to>
                                        <p:strVal val="visible"/>
                                      </p:to>
                                    </p:set>
                                    <p:animScale>
                                      <p:cBhvr>
                                        <p:cTn id="12"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123"/>
                                        </p:tgtEl>
                                        <p:attrNameLst>
                                          <p:attrName>ppt_x</p:attrName>
                                          <p:attrName>ppt_y</p:attrName>
                                        </p:attrNameLst>
                                      </p:cBhvr>
                                    </p:animMotion>
                                    <p:animEffect transition="in" filter="fade">
                                      <p:cBhvr>
                                        <p:cTn id="14"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1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830698" y="1700809"/>
            <a:ext cx="4273277" cy="4401205"/>
          </a:xfrm>
          <a:prstGeom prst="rect">
            <a:avLst/>
          </a:prstGeom>
          <a:solidFill>
            <a:srgbClr val="06A12A">
              <a:alpha val="50000"/>
            </a:srgbClr>
          </a:solidFill>
          <a:ln w="9525">
            <a:noFill/>
            <a:miter lim="800000"/>
            <a:headEnd/>
            <a:tailEnd/>
          </a:ln>
          <a:effectLst/>
        </p:spPr>
        <p:txBody>
          <a:bodyPr wrap="square">
            <a:spAutoFit/>
          </a:bodyPr>
          <a:lstStyle/>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Io sono il buon pastore, dice il Signore;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conosco le mie pecore,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e le mie pecore </a:t>
            </a:r>
          </a:p>
          <a:p>
            <a:pPr eaLnBrk="0" hangingPunct="0">
              <a:defRPr/>
            </a:pPr>
            <a:r>
              <a:rPr lang="it-IT" sz="4000" b="1" i="1" dirty="0">
                <a:solidFill>
                  <a:srgbClr val="FFFFFF"/>
                </a:solidFill>
                <a:effectLst>
                  <a:outerShdw blurRad="38100" dist="38100" dir="2700000" algn="tl">
                    <a:srgbClr val="000000"/>
                  </a:outerShdw>
                </a:effectLst>
                <a:latin typeface="Comic Sans MS" pitchFamily="66" charset="0"/>
              </a:rPr>
              <a:t>conoscono me.</a:t>
            </a:r>
          </a:p>
        </p:txBody>
      </p:sp>
      <p:pic>
        <p:nvPicPr>
          <p:cNvPr id="614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482346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7975259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aiborg.net/prophecy/images/jesus-christ-superstar-las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428628" y="357189"/>
            <a:ext cx="8215313" cy="2308225"/>
          </a:xfrm>
          <a:prstGeom prst="rect">
            <a:avLst/>
          </a:prstGeom>
        </p:spPr>
        <p:txBody>
          <a:bodyPr>
            <a:spAutoFit/>
          </a:bodyPr>
          <a:lstStyle/>
          <a:p>
            <a:pPr algn="ctr" eaLnBrk="0" hangingPunct="0">
              <a:defRPr/>
            </a:pPr>
            <a:r>
              <a:rPr lang="it-IT" sz="4800" b="1" dirty="0">
                <a:solidFill>
                  <a:prstClr val="white"/>
                </a:solidFill>
                <a:effectLst>
                  <a:outerShdw blurRad="38100" dist="38100" dir="2700000" algn="tl">
                    <a:srgbClr val="000000">
                      <a:alpha val="43137"/>
                    </a:srgbClr>
                  </a:outerShdw>
                </a:effectLst>
                <a:latin typeface="Calibri"/>
                <a:cs typeface="+mn-cs"/>
              </a:rPr>
              <a:t>È un'alba nuova, </a:t>
            </a:r>
          </a:p>
          <a:p>
            <a:pPr algn="ctr" eaLnBrk="0" hangingPunct="0">
              <a:defRPr/>
            </a:pPr>
            <a:r>
              <a:rPr lang="it-IT" sz="4800" b="1" dirty="0">
                <a:solidFill>
                  <a:prstClr val="white"/>
                </a:solidFill>
                <a:effectLst>
                  <a:outerShdw blurRad="38100" dist="38100" dir="2700000" algn="tl">
                    <a:srgbClr val="000000">
                      <a:alpha val="43137"/>
                    </a:srgbClr>
                  </a:outerShdw>
                </a:effectLst>
                <a:latin typeface="Calibri"/>
                <a:cs typeface="+mn-cs"/>
              </a:rPr>
              <a:t>risorto è Gesù:</a:t>
            </a:r>
          </a:p>
          <a:p>
            <a:pPr algn="ctr" eaLnBrk="0" hangingPunct="0">
              <a:defRPr/>
            </a:pPr>
            <a:r>
              <a:rPr lang="it-IT" sz="4800" b="1" dirty="0">
                <a:solidFill>
                  <a:prstClr val="white"/>
                </a:solidFill>
                <a:effectLst>
                  <a:outerShdw blurRad="38100" dist="38100" dir="2700000" algn="tl">
                    <a:srgbClr val="000000">
                      <a:alpha val="43137"/>
                    </a:srgbClr>
                  </a:outerShdw>
                </a:effectLst>
                <a:latin typeface="Calibri"/>
                <a:cs typeface="+mn-cs"/>
              </a:rPr>
              <a:t>la gioia esplode tra noi;</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122" name="Immagine 3" descr="beato%20angelico%20auferstehung.jpg"/>
          <p:cNvPicPr>
            <a:picLocks noChangeAspect="1"/>
          </p:cNvPicPr>
          <p:nvPr/>
        </p:nvPicPr>
        <p:blipFill>
          <a:blip r:embed="rId2" cstate="print"/>
          <a:srcRect/>
          <a:stretch>
            <a:fillRect/>
          </a:stretch>
        </p:blipFill>
        <p:spPr bwMode="auto">
          <a:xfrm>
            <a:off x="2" y="0"/>
            <a:ext cx="5954713" cy="6858000"/>
          </a:xfrm>
          <a:prstGeom prst="rect">
            <a:avLst/>
          </a:prstGeom>
          <a:noFill/>
          <a:ln w="9525">
            <a:noFill/>
            <a:miter lim="800000"/>
            <a:headEnd/>
            <a:tailEnd/>
          </a:ln>
        </p:spPr>
      </p:pic>
      <p:sp>
        <p:nvSpPr>
          <p:cNvPr id="5123" name="CasellaDiTesto 1"/>
          <p:cNvSpPr txBox="1">
            <a:spLocks noChangeArrowheads="1"/>
          </p:cNvSpPr>
          <p:nvPr/>
        </p:nvSpPr>
        <p:spPr bwMode="auto">
          <a:xfrm>
            <a:off x="6072189" y="428625"/>
            <a:ext cx="3071812" cy="5632450"/>
          </a:xfrm>
          <a:prstGeom prst="rect">
            <a:avLst/>
          </a:prstGeom>
          <a:noFill/>
          <a:ln w="9525">
            <a:noFill/>
            <a:miter lim="800000"/>
            <a:headEnd/>
            <a:tailEnd/>
          </a:ln>
        </p:spPr>
        <p:txBody>
          <a:bodyPr>
            <a:spAutoFit/>
          </a:bodyPr>
          <a:lstStyle/>
          <a:p>
            <a:pPr eaLnBrk="0" hangingPunct="0"/>
            <a:r>
              <a:rPr lang="it-IT" sz="4000" b="1">
                <a:solidFill>
                  <a:srgbClr val="000000"/>
                </a:solidFill>
                <a:latin typeface="Tahoma" pitchFamily="34" charset="0"/>
                <a:cs typeface="Tahoma" pitchFamily="34" charset="0"/>
              </a:rPr>
              <a:t>Alleluia,</a:t>
            </a:r>
          </a:p>
          <a:p>
            <a:pPr eaLnBrk="0" hangingPunct="0"/>
            <a:r>
              <a:rPr lang="it-IT" sz="4000" b="1">
                <a:solidFill>
                  <a:srgbClr val="000000"/>
                </a:solidFill>
                <a:latin typeface="Tahoma" pitchFamily="34" charset="0"/>
                <a:cs typeface="Tahoma" pitchFamily="34" charset="0"/>
              </a:rPr>
              <a:t>alleluia</a:t>
            </a:r>
          </a:p>
          <a:p>
            <a:pPr eaLnBrk="0" hangingPunct="0"/>
            <a:r>
              <a:rPr lang="it-IT" sz="4000" b="1">
                <a:solidFill>
                  <a:srgbClr val="000000"/>
                </a:solidFill>
                <a:latin typeface="Tahoma" pitchFamily="34" charset="0"/>
                <a:cs typeface="Tahoma" pitchFamily="34" charset="0"/>
              </a:rPr>
              <a:t>a colui che </a:t>
            </a:r>
          </a:p>
          <a:p>
            <a:pPr eaLnBrk="0" hangingPunct="0"/>
            <a:r>
              <a:rPr lang="it-IT" sz="4000" b="1">
                <a:solidFill>
                  <a:srgbClr val="000000"/>
                </a:solidFill>
                <a:latin typeface="Tahoma" pitchFamily="34" charset="0"/>
                <a:cs typeface="Tahoma" pitchFamily="34" charset="0"/>
              </a:rPr>
              <a:t>risuscitò. </a:t>
            </a:r>
          </a:p>
          <a:p>
            <a:pPr eaLnBrk="0" hangingPunct="0"/>
            <a:r>
              <a:rPr lang="it-IT" sz="4000" b="1">
                <a:solidFill>
                  <a:srgbClr val="000000"/>
                </a:solidFill>
                <a:latin typeface="Tahoma" pitchFamily="34" charset="0"/>
                <a:cs typeface="Tahoma" pitchFamily="34" charset="0"/>
              </a:rPr>
              <a:t>Alleluia, </a:t>
            </a:r>
          </a:p>
          <a:p>
            <a:pPr eaLnBrk="0" hangingPunct="0"/>
            <a:r>
              <a:rPr lang="it-IT" sz="4000" b="1">
                <a:solidFill>
                  <a:srgbClr val="000000"/>
                </a:solidFill>
                <a:latin typeface="Tahoma" pitchFamily="34" charset="0"/>
                <a:cs typeface="Tahoma" pitchFamily="34" charset="0"/>
              </a:rPr>
              <a:t>alleluia,</a:t>
            </a:r>
          </a:p>
          <a:p>
            <a:pPr eaLnBrk="0" hangingPunct="0"/>
            <a:r>
              <a:rPr lang="it-IT" sz="4000" b="1">
                <a:solidFill>
                  <a:srgbClr val="000000"/>
                </a:solidFill>
                <a:latin typeface="Tahoma" pitchFamily="34" charset="0"/>
                <a:cs typeface="Tahoma" pitchFamily="34" charset="0"/>
              </a:rPr>
              <a:t>gloria </a:t>
            </a:r>
          </a:p>
          <a:p>
            <a:pPr eaLnBrk="0" hangingPunct="0"/>
            <a:r>
              <a:rPr lang="it-IT" sz="4000" b="1">
                <a:solidFill>
                  <a:srgbClr val="000000"/>
                </a:solidFill>
                <a:latin typeface="Tahoma" pitchFamily="34" charset="0"/>
                <a:cs typeface="Tahoma" pitchFamily="34" charset="0"/>
              </a:rPr>
              <a:t>al nome </a:t>
            </a:r>
          </a:p>
          <a:p>
            <a:pPr eaLnBrk="0" hangingPunct="0"/>
            <a:r>
              <a:rPr lang="it-IT" sz="4000" b="1">
                <a:solidFill>
                  <a:srgbClr val="000000"/>
                </a:solidFill>
                <a:latin typeface="Tahoma" pitchFamily="34" charset="0"/>
                <a:cs typeface="Tahoma" pitchFamily="34" charset="0"/>
              </a:rPr>
              <a:t>di Gesù.</a:t>
            </a:r>
            <a:endParaRPr lang="it-IT" sz="4000">
              <a:solidFill>
                <a:srgbClr val="000000"/>
              </a:solidFill>
              <a:latin typeface="Tahoma" pitchFamily="34" charset="0"/>
              <a:cs typeface="Tahoma" pitchFamily="34" charset="0"/>
            </a:endParaRPr>
          </a:p>
        </p:txBody>
      </p:sp>
    </p:spTree>
    <p:extLst>
      <p:ext uri="{BB962C8B-B14F-4D97-AF65-F5344CB8AC3E}">
        <p14:creationId xmlns="" xmlns:p14="http://schemas.microsoft.com/office/powerpoint/2010/main" val="1094312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animScale>
                                      <p:cBhvr>
                                        <p:cTn id="11"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123"/>
                                        </p:tgtEl>
                                        <p:attrNameLst>
                                          <p:attrName>ppt_x</p:attrName>
                                          <p:attrName>ppt_y</p:attrName>
                                        </p:attrNameLst>
                                      </p:cBhvr>
                                    </p:animMotion>
                                    <p:animEffect transition="in" filter="fade">
                                      <p:cBhvr>
                                        <p:cTn id="13"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899600" y="1535908"/>
            <a:ext cx="4929187" cy="378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p>
          <a:p>
            <a:pPr eaLnBrk="0" hangingPunct="0"/>
            <a:r>
              <a:rPr lang="it-IT" sz="4000" dirty="0">
                <a:solidFill>
                  <a:srgbClr val="000000"/>
                </a:solidFill>
                <a:latin typeface="Calibri" pitchFamily="34" charset="0"/>
              </a:rPr>
              <a:t>secondo </a:t>
            </a:r>
            <a:r>
              <a:rPr lang="it-IT" sz="4000" dirty="0" smtClean="0">
                <a:solidFill>
                  <a:srgbClr val="000000"/>
                </a:solidFill>
                <a:latin typeface="Calibri" pitchFamily="34" charset="0"/>
              </a:rPr>
              <a:t>Giovanni.</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 name="Picture 10" descr="http://www.christusrex.org/www1/vaticano/PC1-Shepher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l="23062" r="24110"/>
          <a:stretch>
            <a:fillRect/>
          </a:stretch>
        </p:blipFill>
        <p:spPr bwMode="auto">
          <a:xfrm>
            <a:off x="6357939" y="0"/>
            <a:ext cx="2786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718273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http://www.sardiniafarm.com/immagini%20diario/Agnello%20-%20100_032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0" y="1"/>
            <a:ext cx="8991600" cy="3785652"/>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333399"/>
                </a:solidFill>
                <a:effectLst>
                  <a:outerShdw blurRad="38100" dist="38100" dir="2700000" algn="tl">
                    <a:srgbClr val="000000">
                      <a:alpha val="43137"/>
                    </a:srgbClr>
                  </a:outerShdw>
                </a:effectLst>
                <a:latin typeface="Comic Sans MS" pitchFamily="66" charset="0"/>
                <a:cs typeface="+mn-cs"/>
              </a:rPr>
              <a:t>«In verità, in verità io vi dico: chi non entra nel recinto delle pecore dalla porta, ma vi sale da un’altra parte, è un ladro e un brigante. Chi invece entra dalla porta, è pastore delle pecore. </a:t>
            </a:r>
          </a:p>
        </p:txBody>
      </p:sp>
    </p:spTree>
    <p:extLst>
      <p:ext uri="{BB962C8B-B14F-4D97-AF65-F5344CB8AC3E}">
        <p14:creationId xmlns="" xmlns:p14="http://schemas.microsoft.com/office/powerpoint/2010/main" val="33094756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strips(downRight)">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 descr="http://www.roberto-crosio.net/1_citta/SEGANTINI_RITORNO_ALL_OVIL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 y="0"/>
            <a:ext cx="9110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285750" y="0"/>
            <a:ext cx="8572500" cy="5016758"/>
          </a:xfrm>
          <a:prstGeom prst="rect">
            <a:avLst/>
          </a:prstGeom>
        </p:spPr>
        <p:txBody>
          <a:bodyPr>
            <a:spAutoFit/>
          </a:bodyPr>
          <a:lstStyle/>
          <a:p>
            <a:pPr eaLnBrk="0" hangingPunct="0">
              <a:defRPr/>
            </a:pPr>
            <a:r>
              <a:rPr lang="it-IT" sz="4000" b="1" i="1" dirty="0">
                <a:solidFill>
                  <a:srgbClr val="00B050"/>
                </a:solidFill>
                <a:effectLst>
                  <a:outerShdw blurRad="38100" dist="38100" dir="2700000" algn="tl">
                    <a:srgbClr val="000000">
                      <a:alpha val="43137"/>
                    </a:srgbClr>
                  </a:outerShdw>
                </a:effectLst>
                <a:latin typeface="Comic Sans MS" pitchFamily="66" charset="0"/>
                <a:cs typeface="+mn-cs"/>
              </a:rPr>
              <a:t>Il guardiano gli apre e le pecore ascoltano la sua voce: egli chiama le sue pecore, ciascuna per nome, e le conduce fuori. E quando ha spinto fuori tutte le sue pecore, cammina davanti a esse, e le pecore lo seguono perché conoscono la sua voce. </a:t>
            </a:r>
            <a:endParaRPr lang="ca-ES" sz="4000" b="1" i="1" dirty="0">
              <a:solidFill>
                <a:srgbClr val="00B050"/>
              </a:solidFill>
              <a:effectLst>
                <a:outerShdw blurRad="38100" dist="38100" dir="2700000" algn="tl">
                  <a:srgbClr val="000000">
                    <a:alpha val="43137"/>
                  </a:srgbClr>
                </a:outerShdw>
              </a:effectLst>
              <a:latin typeface="Comic Sans MS" pitchFamily="66" charset="0"/>
              <a:cs typeface="+mn-cs"/>
            </a:endParaRPr>
          </a:p>
        </p:txBody>
      </p:sp>
    </p:spTree>
    <p:extLst>
      <p:ext uri="{BB962C8B-B14F-4D97-AF65-F5344CB8AC3E}">
        <p14:creationId xmlns="" xmlns:p14="http://schemas.microsoft.com/office/powerpoint/2010/main" val="308969516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sas-italia.com/images/pecore.jpg"/>
          <p:cNvPicPr>
            <a:picLocks noChangeAspect="1" noChangeArrowheads="1"/>
          </p:cNvPicPr>
          <p:nvPr/>
        </p:nvPicPr>
        <p:blipFill>
          <a:blip r:embed="rId2" cstate="print"/>
          <a:srcRect r="5626" b="7688"/>
          <a:stretch>
            <a:fillRect/>
          </a:stretch>
        </p:blipFill>
        <p:spPr bwMode="auto">
          <a:xfrm>
            <a:off x="1" y="0"/>
            <a:ext cx="912918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3" name="Rettangolo 1"/>
          <p:cNvSpPr>
            <a:spLocks noChangeArrowheads="1"/>
          </p:cNvSpPr>
          <p:nvPr/>
        </p:nvSpPr>
        <p:spPr bwMode="auto">
          <a:xfrm>
            <a:off x="285750" y="0"/>
            <a:ext cx="85725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i="1" smtClean="0">
                <a:solidFill>
                  <a:srgbClr val="FF0000"/>
                </a:solidFill>
                <a:latin typeface="Comic Sans MS" pitchFamily="66" charset="0"/>
                <a:cs typeface="+mn-cs"/>
              </a:rPr>
              <a:t>Un estraneo invece non lo seguiranno, ma fuggiranno via da lui, perché non conoscono la voce degli estranei». </a:t>
            </a:r>
          </a:p>
        </p:txBody>
      </p:sp>
    </p:spTree>
    <p:extLst>
      <p:ext uri="{BB962C8B-B14F-4D97-AF65-F5344CB8AC3E}">
        <p14:creationId xmlns="" xmlns:p14="http://schemas.microsoft.com/office/powerpoint/2010/main" val="97414694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http://www.ischida.com/blog/wp-content/uploads/2007/12/peco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Rettangolo 1"/>
          <p:cNvSpPr>
            <a:spLocks noChangeArrowheads="1"/>
          </p:cNvSpPr>
          <p:nvPr/>
        </p:nvSpPr>
        <p:spPr bwMode="auto">
          <a:xfrm>
            <a:off x="285750" y="0"/>
            <a:ext cx="864393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i="1" smtClean="0">
                <a:solidFill>
                  <a:srgbClr val="FF0000"/>
                </a:solidFill>
                <a:latin typeface="Comic Sans MS" pitchFamily="66" charset="0"/>
                <a:cs typeface="+mn-cs"/>
              </a:rPr>
              <a:t>Gesù disse loro questa similitudine, ma essi non capirono di che cosa parlava loro.</a:t>
            </a:r>
          </a:p>
        </p:txBody>
      </p:sp>
    </p:spTree>
    <p:extLst>
      <p:ext uri="{BB962C8B-B14F-4D97-AF65-F5344CB8AC3E}">
        <p14:creationId xmlns="" xmlns:p14="http://schemas.microsoft.com/office/powerpoint/2010/main" val="3661836097"/>
      </p:ext>
    </p:extLst>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valbrembanaweb.it/valbrembanaweb/gallery/1_fauna/peco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b="6561"/>
          <a:stretch>
            <a:fillRect/>
          </a:stretch>
        </p:blipFill>
        <p:spPr bwMode="auto">
          <a:xfrm>
            <a:off x="5" y="0"/>
            <a:ext cx="916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ttangolo 1"/>
          <p:cNvSpPr>
            <a:spLocks noChangeArrowheads="1"/>
          </p:cNvSpPr>
          <p:nvPr/>
        </p:nvSpPr>
        <p:spPr bwMode="auto">
          <a:xfrm>
            <a:off x="285750" y="1"/>
            <a:ext cx="86439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i="1" smtClean="0">
                <a:solidFill>
                  <a:srgbClr val="FF0000"/>
                </a:solidFill>
                <a:latin typeface="Comic Sans MS" pitchFamily="66" charset="0"/>
                <a:cs typeface="+mn-cs"/>
              </a:rPr>
              <a:t>Allora Gesù disse loro di nuovo: «In verità, in verità io vi dico: io sono la porta delle pecore. Tutti coloro che sono venuti prima di me, sono ladri e briganti; ma le pecore non li hanno ascoltati. </a:t>
            </a:r>
            <a:endParaRPr lang="ca-ES" sz="4000" b="1" i="1" smtClean="0">
              <a:solidFill>
                <a:srgbClr val="FF0000"/>
              </a:solidFill>
              <a:latin typeface="Comic Sans MS" pitchFamily="66" charset="0"/>
              <a:cs typeface="+mn-cs"/>
            </a:endParaRPr>
          </a:p>
        </p:txBody>
      </p:sp>
    </p:spTree>
    <p:extLst>
      <p:ext uri="{BB962C8B-B14F-4D97-AF65-F5344CB8AC3E}">
        <p14:creationId xmlns="" xmlns:p14="http://schemas.microsoft.com/office/powerpoint/2010/main" val="4117433016"/>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http://www.ausl-cesena.emr.it/Portals/0/Servizi/DSP/vet/pecore%20al%20pascol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899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ttangolo 1"/>
          <p:cNvSpPr>
            <a:spLocks noChangeArrowheads="1"/>
          </p:cNvSpPr>
          <p:nvPr/>
        </p:nvSpPr>
        <p:spPr bwMode="auto">
          <a:xfrm>
            <a:off x="214316" y="0"/>
            <a:ext cx="8643937"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i="1" smtClean="0">
                <a:solidFill>
                  <a:srgbClr val="FF0000"/>
                </a:solidFill>
                <a:latin typeface="Comic Sans MS" pitchFamily="66" charset="0"/>
                <a:cs typeface="+mn-cs"/>
              </a:rPr>
              <a:t>Io sono la porta: se uno entra attraverso di me, sarà salvato; entrerà e uscirà e troverà pascolo. </a:t>
            </a:r>
          </a:p>
        </p:txBody>
      </p:sp>
    </p:spTree>
    <p:extLst>
      <p:ext uri="{BB962C8B-B14F-4D97-AF65-F5344CB8AC3E}">
        <p14:creationId xmlns="" xmlns:p14="http://schemas.microsoft.com/office/powerpoint/2010/main" val="3710215814"/>
      </p:ext>
    </p:extLst>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corriere.it/Media/Foto/2006/04_Aprile/18/fdg/PASTO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075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ttangolo 1"/>
          <p:cNvSpPr>
            <a:spLocks noChangeArrowheads="1"/>
          </p:cNvSpPr>
          <p:nvPr/>
        </p:nvSpPr>
        <p:spPr bwMode="auto">
          <a:xfrm>
            <a:off x="285750" y="0"/>
            <a:ext cx="85725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it-IT" sz="4000" b="1" i="1" smtClean="0">
                <a:solidFill>
                  <a:srgbClr val="FF0000"/>
                </a:solidFill>
                <a:latin typeface="Comic Sans MS" pitchFamily="66" charset="0"/>
                <a:cs typeface="+mn-cs"/>
              </a:rPr>
              <a:t>Il ladro non viene se non per rubare, uccidere e distruggere; io sono venuto perché abbiano la vita e l’abbiano in abbondanza».</a:t>
            </a:r>
            <a:endParaRPr lang="ca-ES" sz="4000" b="1" i="1" smtClean="0">
              <a:solidFill>
                <a:srgbClr val="FF0000"/>
              </a:solidFill>
              <a:latin typeface="Comic Sans MS" pitchFamily="66" charset="0"/>
              <a:cs typeface="+mn-cs"/>
            </a:endParaRPr>
          </a:p>
        </p:txBody>
      </p:sp>
    </p:spTree>
    <p:extLst>
      <p:ext uri="{BB962C8B-B14F-4D97-AF65-F5344CB8AC3E}">
        <p14:creationId xmlns="" xmlns:p14="http://schemas.microsoft.com/office/powerpoint/2010/main" val="3295991625"/>
      </p:ext>
    </p:extLst>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4" descr="0574.tif"/>
          <p:cNvPicPr>
            <a:picLocks noChangeAspect="1"/>
          </p:cNvPicPr>
          <p:nvPr/>
        </p:nvPicPr>
        <p:blipFill>
          <a:blip r:embed="rId2" cstate="print">
            <a:extLst>
              <a:ext uri="{28A0092B-C50C-407E-A947-70E740481C1C}">
                <a14:useLocalDpi xmlns="" xmlns:a14="http://schemas.microsoft.com/office/drawing/2010/main" val="0"/>
              </a:ext>
            </a:extLst>
          </a:blip>
          <a:srcRect l="11392" t="11533" r="11392" b="4285"/>
          <a:stretch>
            <a:fillRect/>
          </a:stretch>
        </p:blipFill>
        <p:spPr bwMode="auto">
          <a:xfrm>
            <a:off x="428627" y="2"/>
            <a:ext cx="5000625"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eaLnBrk="0" hangingPunct="0"/>
            <a:r>
              <a:rPr lang="pt-BR" sz="3600" kern="10" smtClean="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smtClean="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46084" name="WordArt 6"/>
          <p:cNvSpPr>
            <a:spLocks noChangeArrowheads="1" noChangeShapeType="1" noTextEdit="1"/>
          </p:cNvSpPr>
          <p:nvPr/>
        </p:nvSpPr>
        <p:spPr bwMode="auto">
          <a:xfrm>
            <a:off x="5435600" y="1"/>
            <a:ext cx="3524250" cy="5300663"/>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it-IT" sz="3600" kern="10" smtClean="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cs typeface="+mn-cs"/>
              </a:rPr>
              <a:t>Parola</a:t>
            </a:r>
          </a:p>
          <a:p>
            <a:pPr algn="ctr" eaLnBrk="0" hangingPunct="0"/>
            <a:r>
              <a:rPr lang="it-IT" sz="3600" kern="10" smtClean="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cs typeface="+mn-cs"/>
              </a:rPr>
              <a:t>del</a:t>
            </a:r>
          </a:p>
          <a:p>
            <a:pPr algn="ctr" eaLnBrk="0" hangingPunct="0"/>
            <a:r>
              <a:rPr lang="it-IT" sz="3600" kern="10" smtClean="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cs typeface="+mn-cs"/>
              </a:rPr>
              <a:t>Signore.</a:t>
            </a:r>
          </a:p>
        </p:txBody>
      </p:sp>
    </p:spTree>
    <p:extLst>
      <p:ext uri="{BB962C8B-B14F-4D97-AF65-F5344CB8AC3E}">
        <p14:creationId xmlns="" xmlns:p14="http://schemas.microsoft.com/office/powerpoint/2010/main" val="220349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licca per immagine full siz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4818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5000626" y="1285875"/>
            <a:ext cx="3786188" cy="3785652"/>
          </a:xfrm>
          <a:prstGeom prst="rect">
            <a:avLst/>
          </a:prstGeom>
        </p:spPr>
        <p:txBody>
          <a:bodyPr>
            <a:spAutoFit/>
          </a:bodyPr>
          <a:lstStyle/>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la Chiesa canta: </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alleluia,</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Cristo Risorto </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è novità.</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descr="IMG_0001.jpg"/>
          <p:cNvPicPr>
            <a:picLocks noChangeAspect="1"/>
          </p:cNvPicPr>
          <p:nvPr/>
        </p:nvPicPr>
        <p:blipFill>
          <a:blip r:embed="rId2" cstate="print"/>
          <a:srcRect/>
          <a:stretch>
            <a:fillRect/>
          </a:stretch>
        </p:blipFill>
        <p:spPr bwMode="auto">
          <a:xfrm>
            <a:off x="0" y="0"/>
            <a:ext cx="4857750" cy="6896100"/>
          </a:xfrm>
          <a:prstGeom prst="rect">
            <a:avLst/>
          </a:prstGeom>
          <a:noFill/>
          <a:ln w="9525">
            <a:noFill/>
            <a:miter lim="800000"/>
            <a:headEnd/>
            <a:tailEnd/>
          </a:ln>
        </p:spPr>
      </p:pic>
      <p:sp>
        <p:nvSpPr>
          <p:cNvPr id="8195" name="CasellaDiTesto 2"/>
          <p:cNvSpPr txBox="1">
            <a:spLocks noChangeArrowheads="1"/>
          </p:cNvSpPr>
          <p:nvPr/>
        </p:nvSpPr>
        <p:spPr bwMode="auto">
          <a:xfrm>
            <a:off x="4857750" y="285750"/>
            <a:ext cx="4286250"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Francesco e Giacinta erano fratelli e nacquero ad Aljustrel, una piccola frazione della Serra d'Aire. I genitori si affrettarono a portare i loro bambini in chiesa,</a:t>
            </a:r>
          </a:p>
          <a:p>
            <a:r>
              <a:rPr lang="it-IT" sz="2800" smtClean="0">
                <a:solidFill>
                  <a:prstClr val="black"/>
                </a:solidFill>
                <a:latin typeface="Arial" charset="0"/>
                <a:cs typeface="+mn-cs"/>
              </a:rPr>
              <a:t>perché diventassero figli di Dio. Francesco nacque l' 11 giugno 1908 e venne battezzato il 20 dello stesso mese. Giacinta nacque l’11 marzo 1910 e venne battezzata otto giorni dopo.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descr="IMG_0003.jpg"/>
          <p:cNvPicPr>
            <a:picLocks noChangeAspect="1"/>
          </p:cNvPicPr>
          <p:nvPr/>
        </p:nvPicPr>
        <p:blipFill>
          <a:blip r:embed="rId2" cstate="print"/>
          <a:srcRect/>
          <a:stretch>
            <a:fillRect/>
          </a:stretch>
        </p:blipFill>
        <p:spPr bwMode="auto">
          <a:xfrm>
            <a:off x="0" y="0"/>
            <a:ext cx="4940300" cy="6858000"/>
          </a:xfrm>
          <a:prstGeom prst="rect">
            <a:avLst/>
          </a:prstGeom>
          <a:noFill/>
          <a:ln w="9525">
            <a:noFill/>
            <a:miter lim="800000"/>
            <a:headEnd/>
            <a:tailEnd/>
          </a:ln>
        </p:spPr>
      </p:pic>
      <p:sp>
        <p:nvSpPr>
          <p:cNvPr id="9219" name="CasellaDiTesto 2"/>
          <p:cNvSpPr txBox="1">
            <a:spLocks noChangeArrowheads="1"/>
          </p:cNvSpPr>
          <p:nvPr/>
        </p:nvSpPr>
        <p:spPr bwMode="auto">
          <a:xfrm>
            <a:off x="5000625" y="0"/>
            <a:ext cx="4143375"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 due fratellini crescevano</a:t>
            </a:r>
          </a:p>
          <a:p>
            <a:r>
              <a:rPr lang="it-IT" sz="2800" smtClean="0">
                <a:solidFill>
                  <a:prstClr val="black"/>
                </a:solidFill>
                <a:latin typeface="Arial" charset="0"/>
                <a:cs typeface="+mn-cs"/>
              </a:rPr>
              <a:t>e amavano molto la cuginetta Lucia, che abitava vicino a loro.</a:t>
            </a:r>
          </a:p>
          <a:p>
            <a:endParaRPr lang="it-IT" sz="2800" smtClean="0">
              <a:solidFill>
                <a:prstClr val="black"/>
              </a:solidFill>
              <a:latin typeface="Arial" charset="0"/>
              <a:cs typeface="+mn-cs"/>
            </a:endParaRPr>
          </a:p>
          <a:p>
            <a:r>
              <a:rPr lang="it-IT" sz="2800" smtClean="0">
                <a:solidFill>
                  <a:prstClr val="black"/>
                </a:solidFill>
                <a:latin typeface="Arial" charset="0"/>
                <a:cs typeface="+mn-cs"/>
              </a:rPr>
              <a:t>Giacinta era molto allegra, le piaceva danzare e giocare,</a:t>
            </a:r>
          </a:p>
          <a:p>
            <a:r>
              <a:rPr lang="it-IT" sz="2800" smtClean="0">
                <a:solidFill>
                  <a:prstClr val="black"/>
                </a:solidFill>
                <a:latin typeface="Arial" charset="0"/>
                <a:cs typeface="+mn-cs"/>
              </a:rPr>
              <a:t>ma voleva essere sempre lei</a:t>
            </a:r>
          </a:p>
          <a:p>
            <a:r>
              <a:rPr lang="it-IT" sz="2800" smtClean="0">
                <a:solidFill>
                  <a:prstClr val="black"/>
                </a:solidFill>
                <a:latin typeface="Arial" charset="0"/>
                <a:cs typeface="+mn-cs"/>
              </a:rPr>
              <a:t>a scegliere i giochi e s'imbronciava quando non la accontentavano.</a:t>
            </a:r>
          </a:p>
          <a:p>
            <a:endParaRPr lang="it-IT" sz="2800" smtClean="0">
              <a:solidFill>
                <a:prstClr val="black"/>
              </a:solidFill>
              <a:latin typeface="Arial" charset="0"/>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1" descr="IMG_0004.jpg"/>
          <p:cNvPicPr>
            <a:picLocks noChangeAspect="1"/>
          </p:cNvPicPr>
          <p:nvPr/>
        </p:nvPicPr>
        <p:blipFill>
          <a:blip r:embed="rId2" cstate="print"/>
          <a:srcRect/>
          <a:stretch>
            <a:fillRect/>
          </a:stretch>
        </p:blipFill>
        <p:spPr bwMode="auto">
          <a:xfrm>
            <a:off x="0" y="0"/>
            <a:ext cx="4960938" cy="6858000"/>
          </a:xfrm>
          <a:prstGeom prst="rect">
            <a:avLst/>
          </a:prstGeom>
          <a:noFill/>
          <a:ln w="9525">
            <a:noFill/>
            <a:miter lim="800000"/>
            <a:headEnd/>
            <a:tailEnd/>
          </a:ln>
        </p:spPr>
      </p:pic>
      <p:sp>
        <p:nvSpPr>
          <p:cNvPr id="10243" name="CasellaDiTesto 2"/>
          <p:cNvSpPr txBox="1">
            <a:spLocks noChangeArrowheads="1"/>
          </p:cNvSpPr>
          <p:nvPr/>
        </p:nvSpPr>
        <p:spPr bwMode="auto">
          <a:xfrm>
            <a:off x="5000625" y="928688"/>
            <a:ext cx="4143375"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Francesco era differente: molto calmo, un pò "non te la prendere", gli piaceva cantare, suonare il piffero, e voleva vivere in pace con tutti.</a:t>
            </a:r>
          </a:p>
          <a:p>
            <a:r>
              <a:rPr lang="it-IT" sz="2800" smtClean="0">
                <a:solidFill>
                  <a:prstClr val="black"/>
                </a:solidFill>
                <a:latin typeface="Arial" charset="0"/>
                <a:cs typeface="+mn-cs"/>
              </a:rPr>
              <a:t>Nel gioco non gli dispiaceva per niente di perdere.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descr="IMG_0005.jpg"/>
          <p:cNvPicPr>
            <a:picLocks noChangeAspect="1"/>
          </p:cNvPicPr>
          <p:nvPr/>
        </p:nvPicPr>
        <p:blipFill>
          <a:blip r:embed="rId2" cstate="print"/>
          <a:srcRect/>
          <a:stretch>
            <a:fillRect/>
          </a:stretch>
        </p:blipFill>
        <p:spPr bwMode="auto">
          <a:xfrm>
            <a:off x="0" y="0"/>
            <a:ext cx="4857750" cy="6851650"/>
          </a:xfrm>
          <a:prstGeom prst="rect">
            <a:avLst/>
          </a:prstGeom>
          <a:noFill/>
          <a:ln w="9525">
            <a:noFill/>
            <a:miter lim="800000"/>
            <a:headEnd/>
            <a:tailEnd/>
          </a:ln>
        </p:spPr>
      </p:pic>
      <p:sp>
        <p:nvSpPr>
          <p:cNvPr id="11267" name="CasellaDiTesto 2"/>
          <p:cNvSpPr txBox="1">
            <a:spLocks noChangeArrowheads="1"/>
          </p:cNvSpPr>
          <p:nvPr/>
        </p:nvSpPr>
        <p:spPr bwMode="auto">
          <a:xfrm>
            <a:off x="4857750" y="0"/>
            <a:ext cx="4286250" cy="6986588"/>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Un giorno, gli regalarono un fazzoletto con dipinta la Madonna di Nazaré.</a:t>
            </a:r>
          </a:p>
          <a:p>
            <a:r>
              <a:rPr lang="it-IT" sz="2800" smtClean="0">
                <a:solidFill>
                  <a:prstClr val="black"/>
                </a:solidFill>
                <a:latin typeface="Arial" charset="0"/>
                <a:cs typeface="+mn-cs"/>
              </a:rPr>
              <a:t>Tutto felice, lo mostrò agli altri bambini. Il fazzoletto, passando di mano in mano, sparì... ma Lucia lo ritrovò, nascosto nella tasca di un altro ragazzo, che non voleva restituirlo.</a:t>
            </a:r>
          </a:p>
          <a:p>
            <a:r>
              <a:rPr lang="it-IT" sz="2800" smtClean="0">
                <a:solidFill>
                  <a:prstClr val="black"/>
                </a:solidFill>
                <a:latin typeface="Arial" charset="0"/>
                <a:cs typeface="+mn-cs"/>
              </a:rPr>
              <a:t>Mentre Lucia tentava di toglierlo con la forza, Francesco intervenne dicendo: - Lascia stare! Cosa vuoi che mi importi del fazzoletto...?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descr="IMG_0006.jpg"/>
          <p:cNvPicPr>
            <a:picLocks noChangeAspect="1"/>
          </p:cNvPicPr>
          <p:nvPr/>
        </p:nvPicPr>
        <p:blipFill>
          <a:blip r:embed="rId2" cstate="print"/>
          <a:srcRect/>
          <a:stretch>
            <a:fillRect/>
          </a:stretch>
        </p:blipFill>
        <p:spPr bwMode="auto">
          <a:xfrm>
            <a:off x="0" y="0"/>
            <a:ext cx="4829175" cy="6858000"/>
          </a:xfrm>
          <a:prstGeom prst="rect">
            <a:avLst/>
          </a:prstGeom>
          <a:noFill/>
          <a:ln w="9525">
            <a:noFill/>
            <a:miter lim="800000"/>
            <a:headEnd/>
            <a:tailEnd/>
          </a:ln>
        </p:spPr>
      </p:pic>
      <p:sp>
        <p:nvSpPr>
          <p:cNvPr id="12291" name="CasellaDiTesto 3"/>
          <p:cNvSpPr txBox="1">
            <a:spLocks noChangeArrowheads="1"/>
          </p:cNvSpPr>
          <p:nvPr/>
        </p:nvSpPr>
        <p:spPr bwMode="auto">
          <a:xfrm>
            <a:off x="4786313" y="0"/>
            <a:ext cx="4357687" cy="6986588"/>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Come S. Francesco di Assisi, Francesco era molto amico degli animali. Un giorno, un altro ragaz- zo aveva preso un passe- rotto. Pieno di compassio- ne, Francesco gli offrì due soldi, perché lo liberasse. Il ragazzo accettò, ma vol- le subito il denaro. France sco corse a casa a pren- dere i due soldi. Quando vide il passerotto in liber- tà, soddisfatto, gli disse:</a:t>
            </a:r>
          </a:p>
          <a:p>
            <a:r>
              <a:rPr lang="it-IT" sz="2800" smtClean="0">
                <a:solidFill>
                  <a:prstClr val="black"/>
                </a:solidFill>
                <a:latin typeface="Arial" charset="0"/>
                <a:cs typeface="+mn-cs"/>
              </a:rPr>
              <a:t>- Sta' attento! Non lasciarti prendere di nuovo!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2" descr="IMG_0007.jpg"/>
          <p:cNvPicPr>
            <a:picLocks noChangeAspect="1"/>
          </p:cNvPicPr>
          <p:nvPr/>
        </p:nvPicPr>
        <p:blipFill>
          <a:blip r:embed="rId2" cstate="print"/>
          <a:srcRect/>
          <a:stretch>
            <a:fillRect/>
          </a:stretch>
        </p:blipFill>
        <p:spPr bwMode="auto">
          <a:xfrm>
            <a:off x="0" y="0"/>
            <a:ext cx="4857750" cy="6862763"/>
          </a:xfrm>
          <a:prstGeom prst="rect">
            <a:avLst/>
          </a:prstGeom>
          <a:noFill/>
          <a:ln w="9525">
            <a:noFill/>
            <a:miter lim="800000"/>
            <a:headEnd/>
            <a:tailEnd/>
          </a:ln>
        </p:spPr>
      </p:pic>
      <p:sp>
        <p:nvSpPr>
          <p:cNvPr id="13315" name="CasellaDiTesto 2"/>
          <p:cNvSpPr txBox="1">
            <a:spLocks noChangeArrowheads="1"/>
          </p:cNvSpPr>
          <p:nvPr/>
        </p:nvSpPr>
        <p:spPr bwMode="auto">
          <a:xfrm>
            <a:off x="4857750" y="0"/>
            <a:ext cx="4286250"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Quando Lucia incominciò a custodire il gregge, Francesco e Giacinta chiesero alla mamma</a:t>
            </a:r>
          </a:p>
          <a:p>
            <a:r>
              <a:rPr lang="it-IT" sz="2800" smtClean="0">
                <a:solidFill>
                  <a:prstClr val="black"/>
                </a:solidFill>
                <a:latin typeface="Arial" charset="0"/>
                <a:cs typeface="+mn-cs"/>
              </a:rPr>
              <a:t>che li lasciasse andare a pascolare il loro gregge con quello della cugina. Per imitare Gesù Buon Pastore, così come Lo aveva visto in una immaginetta,</a:t>
            </a:r>
          </a:p>
          <a:p>
            <a:r>
              <a:rPr lang="it-IT" sz="2800" smtClean="0">
                <a:solidFill>
                  <a:prstClr val="black"/>
                </a:solidFill>
                <a:latin typeface="Arial" charset="0"/>
                <a:cs typeface="+mn-cs"/>
              </a:rPr>
              <a:t>Giacinta amava prendere</a:t>
            </a:r>
          </a:p>
          <a:p>
            <a:r>
              <a:rPr lang="it-IT" sz="2800" smtClean="0">
                <a:solidFill>
                  <a:prstClr val="black"/>
                </a:solidFill>
                <a:latin typeface="Arial" charset="0"/>
                <a:cs typeface="+mn-cs"/>
              </a:rPr>
              <a:t>gli agnellini in braccio,</a:t>
            </a:r>
          </a:p>
          <a:p>
            <a:r>
              <a:rPr lang="it-IT" sz="2800" smtClean="0">
                <a:solidFill>
                  <a:prstClr val="black"/>
                </a:solidFill>
                <a:latin typeface="Arial" charset="0"/>
                <a:cs typeface="+mn-cs"/>
              </a:rPr>
              <a:t>affinchè non si stancassero.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1" descr="Ajustrel 2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descr="Ajustrel 0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descr="IMG_0008.jpg"/>
          <p:cNvPicPr>
            <a:picLocks noChangeAspect="1"/>
          </p:cNvPicPr>
          <p:nvPr/>
        </p:nvPicPr>
        <p:blipFill>
          <a:blip r:embed="rId2" cstate="print"/>
          <a:srcRect/>
          <a:stretch>
            <a:fillRect/>
          </a:stretch>
        </p:blipFill>
        <p:spPr bwMode="auto">
          <a:xfrm>
            <a:off x="0" y="0"/>
            <a:ext cx="4857750" cy="6867525"/>
          </a:xfrm>
          <a:prstGeom prst="rect">
            <a:avLst/>
          </a:prstGeom>
          <a:noFill/>
          <a:ln w="9525">
            <a:noFill/>
            <a:miter lim="800000"/>
            <a:headEnd/>
            <a:tailEnd/>
          </a:ln>
        </p:spPr>
      </p:pic>
      <p:sp>
        <p:nvSpPr>
          <p:cNvPr id="16387" name="CasellaDiTesto 2"/>
          <p:cNvSpPr txBox="1">
            <a:spLocks noChangeArrowheads="1"/>
          </p:cNvSpPr>
          <p:nvPr/>
        </p:nvSpPr>
        <p:spPr bwMode="auto">
          <a:xfrm>
            <a:off x="4857750" y="0"/>
            <a:ext cx="4286250"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Quando i tre si riunivano,</a:t>
            </a:r>
          </a:p>
          <a:p>
            <a:r>
              <a:rPr lang="it-IT" sz="2800" smtClean="0">
                <a:solidFill>
                  <a:prstClr val="black"/>
                </a:solidFill>
                <a:latin typeface="Arial" charset="0"/>
                <a:cs typeface="+mn-cs"/>
              </a:rPr>
              <a:t>il tempo che passavano insieme sembrava loro sempre poco per giocare.</a:t>
            </a:r>
          </a:p>
          <a:p>
            <a:r>
              <a:rPr lang="it-IT" sz="2800" smtClean="0">
                <a:solidFill>
                  <a:prstClr val="black"/>
                </a:solidFill>
                <a:latin typeface="Arial" charset="0"/>
                <a:cs typeface="+mn-cs"/>
              </a:rPr>
              <a:t>Dopo la merenda, recitavano il rosario, come le mamme avevano loro raccomandato, ma facevano scorrere i grani della corona dicendo soltanto: Ave Maria, Ave Maria... e dopo ogni decina, solo: Padre Nostro. Era un pregare troppo in fretta!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1" descr="IMG_0009.jpg"/>
          <p:cNvPicPr>
            <a:picLocks noChangeAspect="1"/>
          </p:cNvPicPr>
          <p:nvPr/>
        </p:nvPicPr>
        <p:blipFill>
          <a:blip r:embed="rId2" cstate="print"/>
          <a:srcRect/>
          <a:stretch>
            <a:fillRect/>
          </a:stretch>
        </p:blipFill>
        <p:spPr bwMode="auto">
          <a:xfrm>
            <a:off x="0" y="0"/>
            <a:ext cx="4902200" cy="6858000"/>
          </a:xfrm>
          <a:prstGeom prst="rect">
            <a:avLst/>
          </a:prstGeom>
          <a:noFill/>
          <a:ln w="9525">
            <a:noFill/>
            <a:miter lim="800000"/>
            <a:headEnd/>
            <a:tailEnd/>
          </a:ln>
        </p:spPr>
      </p:pic>
      <p:sp>
        <p:nvSpPr>
          <p:cNvPr id="17411" name="CasellaDiTesto 2"/>
          <p:cNvSpPr txBox="1">
            <a:spLocks noChangeArrowheads="1"/>
          </p:cNvSpPr>
          <p:nvPr/>
        </p:nvSpPr>
        <p:spPr bwMode="auto">
          <a:xfrm>
            <a:off x="4857750" y="928688"/>
            <a:ext cx="4286250"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Fin da piccolissimi, in casa e in chiesa, imparavano ad amare Dio. Una volta, mentre giocavano al gioco delle penitenze, Giacinta tolse dalla parete un crocifisso per dare tre baci e abbracci a Gesù Crocifisso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http://tillilh9821.altervista.org/albums/userpics/10001/11210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4857750" y="2071689"/>
            <a:ext cx="4286250" cy="3785652"/>
          </a:xfrm>
          <a:prstGeom prst="rect">
            <a:avLst/>
          </a:prstGeom>
        </p:spPr>
        <p:txBody>
          <a:bodyPr>
            <a:spAutoFit/>
          </a:bodyPr>
          <a:lstStyle/>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Dona lo Spirito </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a tutti noi,</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la pace </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ai discepoli suoi;</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descr="IMG_0010.jpg"/>
          <p:cNvPicPr>
            <a:picLocks noChangeAspect="1"/>
          </p:cNvPicPr>
          <p:nvPr/>
        </p:nvPicPr>
        <p:blipFill>
          <a:blip r:embed="rId2" cstate="print"/>
          <a:srcRect/>
          <a:stretch>
            <a:fillRect/>
          </a:stretch>
        </p:blipFill>
        <p:spPr bwMode="auto">
          <a:xfrm>
            <a:off x="0" y="0"/>
            <a:ext cx="5000625" cy="6875463"/>
          </a:xfrm>
          <a:prstGeom prst="rect">
            <a:avLst/>
          </a:prstGeom>
          <a:noFill/>
          <a:ln w="9525">
            <a:noFill/>
            <a:miter lim="800000"/>
            <a:headEnd/>
            <a:tailEnd/>
          </a:ln>
        </p:spPr>
      </p:pic>
      <p:sp>
        <p:nvSpPr>
          <p:cNvPr id="18435" name="CasellaDiTesto 2"/>
          <p:cNvSpPr txBox="1">
            <a:spLocks noChangeArrowheads="1"/>
          </p:cNvSpPr>
          <p:nvPr/>
        </p:nvSpPr>
        <p:spPr bwMode="auto">
          <a:xfrm>
            <a:off x="4929188" y="0"/>
            <a:ext cx="4214812" cy="48323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Un giorno, Lucia e Gia- cinta presero parte ad una processione vestite da angioletti, vicino al baldacchino per gettare fiori a Gesù, che il parro- co portava. Ma, nono- stante i segni che Lucia le faceva, Giacinta solo guardava verso il parroco  e non gettò alcun fiore.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1" descr="IMG_0010.jpg"/>
          <p:cNvPicPr>
            <a:picLocks noChangeAspect="1"/>
          </p:cNvPicPr>
          <p:nvPr/>
        </p:nvPicPr>
        <p:blipFill>
          <a:blip r:embed="rId2" cstate="print"/>
          <a:srcRect/>
          <a:stretch>
            <a:fillRect/>
          </a:stretch>
        </p:blipFill>
        <p:spPr bwMode="auto">
          <a:xfrm>
            <a:off x="0" y="0"/>
            <a:ext cx="4740275" cy="6819900"/>
          </a:xfrm>
          <a:prstGeom prst="rect">
            <a:avLst/>
          </a:prstGeom>
          <a:noFill/>
          <a:ln w="9525">
            <a:noFill/>
            <a:miter lim="800000"/>
            <a:headEnd/>
            <a:tailEnd/>
          </a:ln>
        </p:spPr>
      </p:pic>
      <p:sp>
        <p:nvSpPr>
          <p:cNvPr id="19459" name="CasellaDiTesto 2"/>
          <p:cNvSpPr txBox="1">
            <a:spLocks noChangeArrowheads="1"/>
          </p:cNvSpPr>
          <p:nvPr/>
        </p:nvSpPr>
        <p:spPr bwMode="auto">
          <a:xfrm>
            <a:off x="4786313" y="785813"/>
            <a:ext cx="4357687" cy="5108575"/>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Dopo spiegò perchè:</a:t>
            </a:r>
          </a:p>
          <a:p>
            <a:r>
              <a:rPr lang="it-IT" sz="2800" smtClean="0">
                <a:solidFill>
                  <a:srgbClr val="000000"/>
                </a:solidFill>
                <a:latin typeface="Arial" charset="0"/>
                <a:cs typeface="+mn-cs"/>
              </a:rPr>
              <a:t>- Non L'ho visto.</a:t>
            </a:r>
          </a:p>
          <a:p>
            <a:r>
              <a:rPr lang="it-IT" sz="2800" smtClean="0">
                <a:solidFill>
                  <a:srgbClr val="000000"/>
                </a:solidFill>
                <a:latin typeface="Arial" charset="0"/>
                <a:cs typeface="+mn-cs"/>
              </a:rPr>
              <a:t>Lucia le disse che Gesù era nascosto nell'Ostia. Da quel momento,</a:t>
            </a:r>
          </a:p>
          <a:p>
            <a:r>
              <a:rPr lang="it-IT" sz="2800" smtClean="0">
                <a:solidFill>
                  <a:srgbClr val="000000"/>
                </a:solidFill>
                <a:latin typeface="Arial" charset="0"/>
                <a:cs typeface="+mn-cs"/>
              </a:rPr>
              <a:t>incominciarono a chiamare "Gesù Nascosto" Nostro Signore presente</a:t>
            </a:r>
          </a:p>
          <a:p>
            <a:r>
              <a:rPr lang="it-IT" sz="2800" smtClean="0">
                <a:solidFill>
                  <a:srgbClr val="000000"/>
                </a:solidFill>
                <a:latin typeface="Arial" charset="0"/>
                <a:cs typeface="+mn-cs"/>
              </a:rPr>
              <a:t>nel Sacramento dell'Eucaristia.</a:t>
            </a:r>
          </a:p>
          <a:p>
            <a:endParaRPr lang="it-IT" sz="1800" smtClean="0">
              <a:solidFill>
                <a:prstClr val="black"/>
              </a:solidFill>
              <a:latin typeface="Arial" charset="0"/>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1" descr="IMG_0008.jpg"/>
          <p:cNvPicPr>
            <a:picLocks noChangeAspect="1"/>
          </p:cNvPicPr>
          <p:nvPr/>
        </p:nvPicPr>
        <p:blipFill>
          <a:blip r:embed="rId2" cstate="print"/>
          <a:srcRect/>
          <a:stretch>
            <a:fillRect/>
          </a:stretch>
        </p:blipFill>
        <p:spPr bwMode="auto">
          <a:xfrm>
            <a:off x="0" y="0"/>
            <a:ext cx="4857750" cy="6867525"/>
          </a:xfrm>
          <a:prstGeom prst="rect">
            <a:avLst/>
          </a:prstGeom>
          <a:noFill/>
          <a:ln w="9525">
            <a:noFill/>
            <a:miter lim="800000"/>
            <a:headEnd/>
            <a:tailEnd/>
          </a:ln>
        </p:spPr>
      </p:pic>
      <p:sp>
        <p:nvSpPr>
          <p:cNvPr id="23555" name="CasellaDiTesto 2"/>
          <p:cNvSpPr txBox="1">
            <a:spLocks noChangeArrowheads="1"/>
          </p:cNvSpPr>
          <p:nvPr/>
        </p:nvSpPr>
        <p:spPr bwMode="auto">
          <a:xfrm>
            <a:off x="4857750" y="571500"/>
            <a:ext cx="4286250" cy="5262563"/>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Un giorno di primavera, rifugiatisi nella Loca do Cabeco per ripararsi dalla pioggia, fecero merenda e recitarono il Rosario.</a:t>
            </a:r>
          </a:p>
          <a:p>
            <a:r>
              <a:rPr lang="it-IT" sz="2800" smtClean="0">
                <a:solidFill>
                  <a:srgbClr val="000000"/>
                </a:solidFill>
                <a:latin typeface="Arial" charset="0"/>
                <a:cs typeface="+mn-cs"/>
              </a:rPr>
              <a:t>Avevano già ripreso a giocare, quando videro avvicinarsi un giovane, bianco come la neve, che disse loro di non aver paura, perché era l'Angelo della Pace.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magine 1" descr="IMG_0011.jpg"/>
          <p:cNvPicPr>
            <a:picLocks noChangeAspect="1"/>
          </p:cNvPicPr>
          <p:nvPr/>
        </p:nvPicPr>
        <p:blipFill>
          <a:blip r:embed="rId2" cstate="print"/>
          <a:srcRect/>
          <a:stretch>
            <a:fillRect/>
          </a:stretch>
        </p:blipFill>
        <p:spPr bwMode="auto">
          <a:xfrm>
            <a:off x="0" y="0"/>
            <a:ext cx="4953000" cy="6858000"/>
          </a:xfrm>
          <a:prstGeom prst="rect">
            <a:avLst/>
          </a:prstGeom>
          <a:noFill/>
          <a:ln w="9525">
            <a:noFill/>
            <a:miter lim="800000"/>
            <a:headEnd/>
            <a:tailEnd/>
          </a:ln>
        </p:spPr>
      </p:pic>
      <p:sp>
        <p:nvSpPr>
          <p:cNvPr id="24579" name="CasellaDiTesto 2"/>
          <p:cNvSpPr txBox="1">
            <a:spLocks noChangeArrowheads="1"/>
          </p:cNvSpPr>
          <p:nvPr/>
        </p:nvSpPr>
        <p:spPr bwMode="auto">
          <a:xfrm>
            <a:off x="5072063" y="214313"/>
            <a:ext cx="4071937"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Si inginocchiò, si curvò con la fronte fino a terra, e disse loro di pregare così: - </a:t>
            </a:r>
            <a:r>
              <a:rPr lang="it-IT" sz="2800" b="1" smtClean="0">
                <a:solidFill>
                  <a:prstClr val="black"/>
                </a:solidFill>
                <a:latin typeface="Arial" charset="0"/>
                <a:cs typeface="+mn-cs"/>
              </a:rPr>
              <a:t>Mio Dio, io credo, adoro, spero e Vi amo. Vi chiedo perdono per quelli che non credono, non adorano, non sperano e non Vi amano.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descr="Via Crucis 23.jpg"/>
          <p:cNvPicPr>
            <a:picLocks noChangeAspect="1"/>
          </p:cNvPicPr>
          <p:nvPr/>
        </p:nvPicPr>
        <p:blipFill>
          <a:blip r:embed="rId2" cstate="print"/>
          <a:srcRect l="21875" r="25000"/>
          <a:stretch>
            <a:fillRect/>
          </a:stretch>
        </p:blipFill>
        <p:spPr bwMode="auto">
          <a:xfrm>
            <a:off x="0" y="0"/>
            <a:ext cx="4857750" cy="6858000"/>
          </a:xfrm>
          <a:prstGeom prst="rect">
            <a:avLst/>
          </a:prstGeom>
          <a:noFill/>
          <a:ln w="9525">
            <a:noFill/>
            <a:miter lim="800000"/>
            <a:headEnd/>
            <a:tailEnd/>
          </a:ln>
        </p:spPr>
      </p:pic>
      <p:sp>
        <p:nvSpPr>
          <p:cNvPr id="25603" name="CasellaDiTesto 2"/>
          <p:cNvSpPr txBox="1">
            <a:spLocks noChangeArrowheads="1"/>
          </p:cNvSpPr>
          <p:nvPr/>
        </p:nvSpPr>
        <p:spPr bwMode="auto">
          <a:xfrm>
            <a:off x="4857750" y="714375"/>
            <a:ext cx="4286250" cy="52625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Recitarono altre tre volte</a:t>
            </a:r>
          </a:p>
          <a:p>
            <a:r>
              <a:rPr lang="it-IT" sz="2800" smtClean="0">
                <a:solidFill>
                  <a:prstClr val="black"/>
                </a:solidFill>
                <a:latin typeface="Arial" charset="0"/>
                <a:cs typeface="+mn-cs"/>
              </a:rPr>
              <a:t>questa preghiera. Non udendo la voce dell'Angelo, Francesco ripeteva la preghiera imitando le due bambine.</a:t>
            </a:r>
          </a:p>
          <a:p>
            <a:r>
              <a:rPr lang="it-IT" sz="2800" smtClean="0">
                <a:solidFill>
                  <a:prstClr val="black"/>
                </a:solidFill>
                <a:latin typeface="Arial" charset="0"/>
                <a:cs typeface="+mn-cs"/>
              </a:rPr>
              <a:t>Prima di scomparire, l'Angelo disse loro: </a:t>
            </a:r>
            <a:r>
              <a:rPr lang="it-IT" sz="2800" b="1" smtClean="0">
                <a:solidFill>
                  <a:prstClr val="black"/>
                </a:solidFill>
                <a:latin typeface="Arial" charset="0"/>
                <a:cs typeface="+mn-cs"/>
              </a:rPr>
              <a:t>Pregate così. I Cuori di Gesù e Maria stanno attenti alla voce delle vostre suppliche.</a:t>
            </a:r>
            <a:endParaRPr lang="it-IT" sz="2800" smtClean="0">
              <a:solidFill>
                <a:prstClr val="black"/>
              </a:solidFill>
              <a:latin typeface="Arial" charset="0"/>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1" descr="IMG_0012.jpg"/>
          <p:cNvPicPr>
            <a:picLocks noChangeAspect="1"/>
          </p:cNvPicPr>
          <p:nvPr/>
        </p:nvPicPr>
        <p:blipFill>
          <a:blip r:embed="rId2" cstate="print"/>
          <a:srcRect/>
          <a:stretch>
            <a:fillRect/>
          </a:stretch>
        </p:blipFill>
        <p:spPr bwMode="auto">
          <a:xfrm>
            <a:off x="0" y="0"/>
            <a:ext cx="5000625" cy="6875463"/>
          </a:xfrm>
          <a:prstGeom prst="rect">
            <a:avLst/>
          </a:prstGeom>
          <a:noFill/>
          <a:ln w="9525">
            <a:noFill/>
            <a:miter lim="800000"/>
            <a:headEnd/>
            <a:tailEnd/>
          </a:ln>
        </p:spPr>
      </p:pic>
      <p:sp>
        <p:nvSpPr>
          <p:cNvPr id="26627" name="CasellaDiTesto 2"/>
          <p:cNvSpPr txBox="1">
            <a:spLocks noChangeArrowheads="1"/>
          </p:cNvSpPr>
          <p:nvPr/>
        </p:nvSpPr>
        <p:spPr bwMode="auto">
          <a:xfrm>
            <a:off x="5000625" y="500063"/>
            <a:ext cx="4143375" cy="5262562"/>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In estate, presso il pozzo della casa di Lucia, apparve loro di nuovo l'Angelo, dicendo: </a:t>
            </a:r>
            <a:r>
              <a:rPr lang="it-IT" sz="2800" b="1" smtClean="0">
                <a:solidFill>
                  <a:prstClr val="black"/>
                </a:solidFill>
                <a:latin typeface="Arial" charset="0"/>
                <a:cs typeface="+mn-cs"/>
              </a:rPr>
              <a:t>Cosa fate? Pregate! Pregate molto! I Cuori di Gesù e di Maria hanno su di voi disegni di misericordia. Offrite costantemente all'Altissimo orazioni e sacrifici.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magine 1" descr="Ajustrel 15.jpg"/>
          <p:cNvPicPr>
            <a:picLocks noChangeAspect="1"/>
          </p:cNvPicPr>
          <p:nvPr/>
        </p:nvPicPr>
        <p:blipFill>
          <a:blip r:embed="rId2" cstate="print"/>
          <a:srcRect l="13281"/>
          <a:stretch>
            <a:fillRect/>
          </a:stretch>
        </p:blipFill>
        <p:spPr bwMode="auto">
          <a:xfrm>
            <a:off x="0" y="0"/>
            <a:ext cx="4791075" cy="4143375"/>
          </a:xfrm>
          <a:prstGeom prst="rect">
            <a:avLst/>
          </a:prstGeom>
          <a:noFill/>
          <a:ln w="9525">
            <a:noFill/>
            <a:miter lim="800000"/>
            <a:headEnd/>
            <a:tailEnd/>
          </a:ln>
        </p:spPr>
      </p:pic>
      <p:sp>
        <p:nvSpPr>
          <p:cNvPr id="27651" name="CasellaDiTesto 2"/>
          <p:cNvSpPr txBox="1">
            <a:spLocks noChangeArrowheads="1"/>
          </p:cNvSpPr>
          <p:nvPr/>
        </p:nvSpPr>
        <p:spPr bwMode="auto">
          <a:xfrm>
            <a:off x="4786313" y="0"/>
            <a:ext cx="4357687" cy="3970338"/>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Su richiesta di Lucia, l'Angelo spiegò che, di tutto quello che potevano,</a:t>
            </a:r>
          </a:p>
          <a:p>
            <a:r>
              <a:rPr lang="it-IT" sz="2800" smtClean="0">
                <a:solidFill>
                  <a:srgbClr val="000000"/>
                </a:solidFill>
                <a:latin typeface="Arial" charset="0"/>
                <a:cs typeface="+mn-cs"/>
              </a:rPr>
              <a:t>offrissero sacrifici per riparare i peccati che offendono tanto Dio</a:t>
            </a:r>
          </a:p>
          <a:p>
            <a:r>
              <a:rPr lang="it-IT" sz="2800" smtClean="0">
                <a:solidFill>
                  <a:srgbClr val="000000"/>
                </a:solidFill>
                <a:latin typeface="Arial" charset="0"/>
                <a:cs typeface="+mn-cs"/>
              </a:rPr>
              <a:t>e chiedessero la conversione dei peccatori. E aggiunse:</a:t>
            </a:r>
          </a:p>
        </p:txBody>
      </p:sp>
      <p:sp>
        <p:nvSpPr>
          <p:cNvPr id="27652" name="CasellaDiTesto 3"/>
          <p:cNvSpPr txBox="1">
            <a:spLocks noChangeArrowheads="1"/>
          </p:cNvSpPr>
          <p:nvPr/>
        </p:nvSpPr>
        <p:spPr bwMode="auto">
          <a:xfrm>
            <a:off x="0" y="4214813"/>
            <a:ext cx="9144000" cy="1816100"/>
          </a:xfrm>
          <a:prstGeom prst="rect">
            <a:avLst/>
          </a:prstGeom>
          <a:noFill/>
          <a:ln w="9525">
            <a:noFill/>
            <a:miter lim="800000"/>
            <a:headEnd/>
            <a:tailEnd/>
          </a:ln>
        </p:spPr>
        <p:txBody>
          <a:bodyPr>
            <a:spAutoFit/>
          </a:bodyPr>
          <a:lstStyle/>
          <a:p>
            <a:r>
              <a:rPr lang="it-IT" sz="2800" b="1" smtClean="0">
                <a:solidFill>
                  <a:srgbClr val="000000"/>
                </a:solidFill>
                <a:latin typeface="Arial" charset="0"/>
                <a:cs typeface="+mn-cs"/>
              </a:rPr>
              <a:t>Attirate così, sulla vostra Patria, la pace. Io sono il suo Angelo Custode. Sopratutto, accettate e sopportate con sottomissione le sofferenze che il Signore vi manderà.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1" descr="IMG_0013.jpg"/>
          <p:cNvPicPr>
            <a:picLocks noChangeAspect="1"/>
          </p:cNvPicPr>
          <p:nvPr/>
        </p:nvPicPr>
        <p:blipFill>
          <a:blip r:embed="rId2" cstate="print"/>
          <a:srcRect/>
          <a:stretch>
            <a:fillRect/>
          </a:stretch>
        </p:blipFill>
        <p:spPr bwMode="auto">
          <a:xfrm>
            <a:off x="0" y="0"/>
            <a:ext cx="4960938" cy="6858000"/>
          </a:xfrm>
          <a:prstGeom prst="rect">
            <a:avLst/>
          </a:prstGeom>
          <a:noFill/>
          <a:ln w="9525">
            <a:noFill/>
            <a:miter lim="800000"/>
            <a:headEnd/>
            <a:tailEnd/>
          </a:ln>
        </p:spPr>
      </p:pic>
      <p:sp>
        <p:nvSpPr>
          <p:cNvPr id="28675" name="CasellaDiTesto 2"/>
          <p:cNvSpPr txBox="1">
            <a:spLocks noChangeArrowheads="1"/>
          </p:cNvSpPr>
          <p:nvPr/>
        </p:nvSpPr>
        <p:spPr bwMode="auto">
          <a:xfrm>
            <a:off x="5000625" y="285750"/>
            <a:ext cx="4143375" cy="5262563"/>
          </a:xfrm>
          <a:prstGeom prst="rect">
            <a:avLst/>
          </a:prstGeom>
          <a:noFill/>
          <a:ln w="9525">
            <a:noFill/>
            <a:miter lim="800000"/>
            <a:headEnd/>
            <a:tailEnd/>
          </a:ln>
        </p:spPr>
        <p:txBody>
          <a:bodyPr>
            <a:spAutoFit/>
          </a:bodyPr>
          <a:lstStyle/>
          <a:p>
            <a:r>
              <a:rPr lang="it-IT" sz="2800" dirty="0" smtClean="0">
                <a:solidFill>
                  <a:prstClr val="black"/>
                </a:solidFill>
                <a:latin typeface="Arial" charset="0"/>
                <a:cs typeface="+mn-cs"/>
              </a:rPr>
              <a:t>L'Angelo apparve loro di nuovo per la terza volta. Aveva in mano un calice,</a:t>
            </a:r>
          </a:p>
          <a:p>
            <a:r>
              <a:rPr lang="it-IT" sz="2800" dirty="0" smtClean="0">
                <a:solidFill>
                  <a:prstClr val="black"/>
                </a:solidFill>
                <a:latin typeface="Arial" charset="0"/>
                <a:cs typeface="+mn-cs"/>
              </a:rPr>
              <a:t>sul quale stava sospesa un'Ostia,</a:t>
            </a:r>
          </a:p>
          <a:p>
            <a:r>
              <a:rPr lang="it-IT" sz="2800" dirty="0" smtClean="0">
                <a:solidFill>
                  <a:prstClr val="black"/>
                </a:solidFill>
                <a:latin typeface="Arial" charset="0"/>
                <a:cs typeface="+mn-cs"/>
              </a:rPr>
              <a:t>dalla quale cadevano gocce di sangue. Lasciando sospesi il calice e l'Ostia nell'aria, si inginocchiò, si curvò,</a:t>
            </a:r>
          </a:p>
          <a:p>
            <a:r>
              <a:rPr lang="it-IT" sz="2800" dirty="0" smtClean="0">
                <a:solidFill>
                  <a:prstClr val="black"/>
                </a:solidFill>
                <a:latin typeface="Arial" charset="0"/>
                <a:cs typeface="+mn-cs"/>
              </a:rPr>
              <a:t>e </a:t>
            </a:r>
            <a:r>
              <a:rPr lang="it-IT" sz="2800" dirty="0" err="1" smtClean="0">
                <a:solidFill>
                  <a:prstClr val="black"/>
                </a:solidFill>
                <a:latin typeface="Arial" charset="0"/>
                <a:cs typeface="+mn-cs"/>
              </a:rPr>
              <a:t>ripetette</a:t>
            </a:r>
            <a:r>
              <a:rPr lang="it-IT" sz="2800" dirty="0" smtClean="0">
                <a:solidFill>
                  <a:prstClr val="black"/>
                </a:solidFill>
                <a:latin typeface="Arial" charset="0"/>
                <a:cs typeface="+mn-cs"/>
              </a:rPr>
              <a:t> per tre volte questa preghiera: </a:t>
            </a:r>
            <a:endParaRPr lang="it-IT" sz="2800" b="1" dirty="0" smtClean="0">
              <a:solidFill>
                <a:prstClr val="black"/>
              </a:solidFill>
              <a:latin typeface="Arial" charset="0"/>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1" descr="IMG.jpg"/>
          <p:cNvPicPr>
            <a:picLocks noChangeAspect="1"/>
          </p:cNvPicPr>
          <p:nvPr/>
        </p:nvPicPr>
        <p:blipFill>
          <a:blip r:embed="rId2" cstate="print"/>
          <a:srcRect r="21628"/>
          <a:stretch>
            <a:fillRect/>
          </a:stretch>
        </p:blipFill>
        <p:spPr bwMode="auto">
          <a:xfrm>
            <a:off x="0" y="0"/>
            <a:ext cx="3929063" cy="6858000"/>
          </a:xfrm>
          <a:prstGeom prst="rect">
            <a:avLst/>
          </a:prstGeom>
          <a:noFill/>
          <a:ln w="9525">
            <a:noFill/>
            <a:miter lim="800000"/>
            <a:headEnd/>
            <a:tailEnd/>
          </a:ln>
        </p:spPr>
      </p:pic>
      <p:sp>
        <p:nvSpPr>
          <p:cNvPr id="29699" name="CasellaDiTesto 2"/>
          <p:cNvSpPr txBox="1">
            <a:spLocks noChangeArrowheads="1"/>
          </p:cNvSpPr>
          <p:nvPr/>
        </p:nvSpPr>
        <p:spPr bwMode="auto">
          <a:xfrm>
            <a:off x="4000500" y="0"/>
            <a:ext cx="5143500" cy="6556375"/>
          </a:xfrm>
          <a:prstGeom prst="rect">
            <a:avLst/>
          </a:prstGeom>
          <a:noFill/>
          <a:ln w="9525">
            <a:noFill/>
            <a:miter lim="800000"/>
            <a:headEnd/>
            <a:tailEnd/>
          </a:ln>
        </p:spPr>
        <p:txBody>
          <a:bodyPr>
            <a:spAutoFit/>
          </a:bodyPr>
          <a:lstStyle/>
          <a:p>
            <a:r>
              <a:rPr lang="it-IT" sz="2800" b="1" smtClean="0">
                <a:solidFill>
                  <a:srgbClr val="000000"/>
                </a:solidFill>
                <a:latin typeface="Arial" charset="0"/>
                <a:cs typeface="+mn-cs"/>
              </a:rPr>
              <a:t>Santissima Trinità: Padre, Figlio e Spirito Santo, Vi adoro profondamente e Vi offro il preziosissimo Corpo, Sangue, Anima e Divinità di Gesù Cristo, presente in tutti i tabernacoli della terra, in riparazione degli oltraggi, sacrilegi e indifferenze con cui Egli stesso è offeso. E per i meriti infiniti del Suo Santissimo Cuore e del Cuore Immacolato di Maria, Vi chiedo la conversione dei poveri peccatori.</a:t>
            </a:r>
            <a:endParaRPr lang="it-IT" sz="1800" smtClean="0">
              <a:solidFill>
                <a:prstClr val="black"/>
              </a:solidFill>
              <a:latin typeface="Arial" charset="0"/>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1" descr="IMG_0014.jpg"/>
          <p:cNvPicPr>
            <a:picLocks noChangeAspect="1"/>
          </p:cNvPicPr>
          <p:nvPr/>
        </p:nvPicPr>
        <p:blipFill>
          <a:blip r:embed="rId2" cstate="print"/>
          <a:srcRect/>
          <a:stretch>
            <a:fillRect/>
          </a:stretch>
        </p:blipFill>
        <p:spPr bwMode="auto">
          <a:xfrm>
            <a:off x="0" y="0"/>
            <a:ext cx="4857750" cy="6826250"/>
          </a:xfrm>
          <a:prstGeom prst="rect">
            <a:avLst/>
          </a:prstGeom>
          <a:noFill/>
          <a:ln w="9525">
            <a:noFill/>
            <a:miter lim="800000"/>
            <a:headEnd/>
            <a:tailEnd/>
          </a:ln>
        </p:spPr>
      </p:pic>
      <p:sp>
        <p:nvSpPr>
          <p:cNvPr id="30723" name="CasellaDiTesto 2"/>
          <p:cNvSpPr txBox="1">
            <a:spLocks noChangeArrowheads="1"/>
          </p:cNvSpPr>
          <p:nvPr/>
        </p:nvSpPr>
        <p:spPr bwMode="auto">
          <a:xfrm>
            <a:off x="4786313" y="0"/>
            <a:ext cx="4357687" cy="6986588"/>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Dopo essersi rialzato, diede l'Ostia a Lucia, e del contenuto del calice diede da bere a Giacinta e Fran-cesco, dicendo: </a:t>
            </a:r>
            <a:r>
              <a:rPr lang="it-IT" sz="2800" b="1" smtClean="0">
                <a:solidFill>
                  <a:prstClr val="black"/>
                </a:solidFill>
                <a:latin typeface="Arial" charset="0"/>
                <a:cs typeface="+mn-cs"/>
              </a:rPr>
              <a:t>Prendete e bevete il Corpo e il Sangue di Gesù Cristo, orribilmente oltraggiato dagli uomini ingrati. Riparate i loro crimini e consolate il vostro Dio. </a:t>
            </a:r>
            <a:r>
              <a:rPr lang="it-IT" sz="2800" smtClean="0">
                <a:solidFill>
                  <a:prstClr val="black"/>
                </a:solidFill>
                <a:latin typeface="Arial" charset="0"/>
                <a:cs typeface="+mn-cs"/>
              </a:rPr>
              <a:t>Prostrati a terra, ripetet-tero per tre volte la pre-ghiera che l'Angelo della Pace aveva loro insegna-to.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licca per immagine full siz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1071566" y="2643208"/>
            <a:ext cx="6929437" cy="1570037"/>
          </a:xfrm>
          <a:prstGeom prst="rect">
            <a:avLst/>
          </a:prstGeom>
          <a:solidFill>
            <a:srgbClr val="FFFFFF">
              <a:alpha val="60000"/>
            </a:srgbClr>
          </a:solidFill>
        </p:spPr>
        <p:txBody>
          <a:bodyPr>
            <a:spAutoFit/>
          </a:bodyPr>
          <a:lstStyle/>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l'uomo rinasce a libertà,</a:t>
            </a:r>
          </a:p>
          <a:p>
            <a:pP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grida l'annuncio di novità.</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1" descr="IMG_0015.jpg"/>
          <p:cNvPicPr>
            <a:picLocks noChangeAspect="1"/>
          </p:cNvPicPr>
          <p:nvPr/>
        </p:nvPicPr>
        <p:blipFill>
          <a:blip r:embed="rId2" cstate="print"/>
          <a:srcRect/>
          <a:stretch>
            <a:fillRect/>
          </a:stretch>
        </p:blipFill>
        <p:spPr bwMode="auto">
          <a:xfrm>
            <a:off x="0" y="0"/>
            <a:ext cx="5021263" cy="6858000"/>
          </a:xfrm>
          <a:prstGeom prst="rect">
            <a:avLst/>
          </a:prstGeom>
          <a:noFill/>
          <a:ln w="9525">
            <a:noFill/>
            <a:miter lim="800000"/>
            <a:headEnd/>
            <a:tailEnd/>
          </a:ln>
        </p:spPr>
      </p:pic>
      <p:sp>
        <p:nvSpPr>
          <p:cNvPr id="31747" name="CasellaDiTesto 2"/>
          <p:cNvSpPr txBox="1">
            <a:spLocks noChangeArrowheads="1"/>
          </p:cNvSpPr>
          <p:nvPr/>
        </p:nvSpPr>
        <p:spPr bwMode="auto">
          <a:xfrm>
            <a:off x="5000625" y="0"/>
            <a:ext cx="4143375"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13 maggio 1917, i tre Pastorelli condussero le loro greggi alla Cova da Iria. Vedendo un lampo, pensarono di tornare a casa. Un secondo lampo, ed ecco,</a:t>
            </a:r>
          </a:p>
          <a:p>
            <a:r>
              <a:rPr lang="it-IT" sz="2800" smtClean="0">
                <a:solidFill>
                  <a:prstClr val="black"/>
                </a:solidFill>
                <a:latin typeface="Arial" charset="0"/>
                <a:cs typeface="+mn-cs"/>
              </a:rPr>
              <a:t>videro una Signora, più splendente del Sole, tutta vestita di bianco, su di un leccio... La Signora disse loro di non aver paura. Che non avrebbe fatto loro del male e che veniva dal Cielo.</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1" descr="IMG_0001.jpg"/>
          <p:cNvPicPr>
            <a:picLocks noChangeAspect="1"/>
          </p:cNvPicPr>
          <p:nvPr/>
        </p:nvPicPr>
        <p:blipFill>
          <a:blip r:embed="rId2" cstate="print"/>
          <a:srcRect/>
          <a:stretch>
            <a:fillRect/>
          </a:stretch>
        </p:blipFill>
        <p:spPr bwMode="auto">
          <a:xfrm>
            <a:off x="4162425" y="0"/>
            <a:ext cx="4981575" cy="6858000"/>
          </a:xfrm>
          <a:prstGeom prst="rect">
            <a:avLst/>
          </a:prstGeom>
          <a:noFill/>
          <a:ln w="9525">
            <a:noFill/>
            <a:miter lim="800000"/>
            <a:headEnd/>
            <a:tailEnd/>
          </a:ln>
        </p:spPr>
      </p:pic>
      <p:sp>
        <p:nvSpPr>
          <p:cNvPr id="32771" name="CasellaDiTesto 2"/>
          <p:cNvSpPr txBox="1">
            <a:spLocks noChangeArrowheads="1"/>
          </p:cNvSpPr>
          <p:nvPr/>
        </p:nvSpPr>
        <p:spPr bwMode="auto">
          <a:xfrm>
            <a:off x="0" y="642938"/>
            <a:ext cx="4143375" cy="3970337"/>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E aggiunse:</a:t>
            </a:r>
          </a:p>
          <a:p>
            <a:r>
              <a:rPr lang="it-IT" sz="2800" b="1" smtClean="0">
                <a:solidFill>
                  <a:srgbClr val="000000"/>
                </a:solidFill>
                <a:latin typeface="Arial" charset="0"/>
                <a:cs typeface="+mn-cs"/>
              </a:rPr>
              <a:t>Sono venuta a chiedervi di venire qui per sei mesi consecutivi, </a:t>
            </a:r>
          </a:p>
          <a:p>
            <a:r>
              <a:rPr lang="it-IT" sz="2800" b="1" smtClean="0">
                <a:solidFill>
                  <a:srgbClr val="000000"/>
                </a:solidFill>
                <a:latin typeface="Arial" charset="0"/>
                <a:cs typeface="+mn-cs"/>
              </a:rPr>
              <a:t>il giorno 13,</a:t>
            </a:r>
          </a:p>
          <a:p>
            <a:r>
              <a:rPr lang="it-IT" sz="2800" b="1" smtClean="0">
                <a:solidFill>
                  <a:srgbClr val="000000"/>
                </a:solidFill>
                <a:latin typeface="Arial" charset="0"/>
                <a:cs typeface="+mn-cs"/>
              </a:rPr>
              <a:t>a questa stessa ora. Poi vi dirò chi sono</a:t>
            </a:r>
          </a:p>
          <a:p>
            <a:r>
              <a:rPr lang="it-IT" sz="2800" b="1" smtClean="0">
                <a:solidFill>
                  <a:srgbClr val="000000"/>
                </a:solidFill>
                <a:latin typeface="Arial" charset="0"/>
                <a:cs typeface="+mn-cs"/>
              </a:rPr>
              <a:t>e cosa voglio.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1" descr="IMG_0016.jpg"/>
          <p:cNvPicPr>
            <a:picLocks noChangeAspect="1"/>
          </p:cNvPicPr>
          <p:nvPr/>
        </p:nvPicPr>
        <p:blipFill>
          <a:blip r:embed="rId2" cstate="print"/>
          <a:srcRect/>
          <a:stretch>
            <a:fillRect/>
          </a:stretch>
        </p:blipFill>
        <p:spPr bwMode="auto">
          <a:xfrm>
            <a:off x="0" y="0"/>
            <a:ext cx="5000625" cy="6861175"/>
          </a:xfrm>
          <a:prstGeom prst="rect">
            <a:avLst/>
          </a:prstGeom>
          <a:noFill/>
          <a:ln w="9525">
            <a:noFill/>
            <a:miter lim="800000"/>
            <a:headEnd/>
            <a:tailEnd/>
          </a:ln>
        </p:spPr>
      </p:pic>
      <p:sp>
        <p:nvSpPr>
          <p:cNvPr id="33795" name="CasellaDiTesto 2"/>
          <p:cNvSpPr txBox="1">
            <a:spLocks noChangeArrowheads="1"/>
          </p:cNvSpPr>
          <p:nvPr/>
        </p:nvSpPr>
        <p:spPr bwMode="auto">
          <a:xfrm>
            <a:off x="4929188" y="0"/>
            <a:ext cx="4214812" cy="65563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Lucia chiese:</a:t>
            </a:r>
          </a:p>
          <a:p>
            <a:r>
              <a:rPr lang="it-IT" sz="2800" smtClean="0">
                <a:solidFill>
                  <a:prstClr val="black"/>
                </a:solidFill>
                <a:latin typeface="Arial" charset="0"/>
                <a:cs typeface="+mn-cs"/>
              </a:rPr>
              <a:t>E anch'io andrò in Cielo?... E Giacinta?... e Francesco? – </a:t>
            </a:r>
          </a:p>
          <a:p>
            <a:r>
              <a:rPr lang="it-IT" sz="2800" b="1" smtClean="0">
                <a:solidFill>
                  <a:prstClr val="black"/>
                </a:solidFill>
                <a:latin typeface="Arial" charset="0"/>
                <a:cs typeface="+mn-cs"/>
              </a:rPr>
              <a:t>Sì</a:t>
            </a:r>
            <a:r>
              <a:rPr lang="it-IT" sz="2800" smtClean="0">
                <a:solidFill>
                  <a:prstClr val="black"/>
                </a:solidFill>
                <a:latin typeface="Arial" charset="0"/>
                <a:cs typeface="+mn-cs"/>
              </a:rPr>
              <a:t> - rispose la Signora, poi chiese loro:</a:t>
            </a:r>
          </a:p>
          <a:p>
            <a:r>
              <a:rPr lang="it-IT" sz="2800" smtClean="0">
                <a:solidFill>
                  <a:prstClr val="black"/>
                </a:solidFill>
                <a:latin typeface="Arial" charset="0"/>
                <a:cs typeface="+mn-cs"/>
              </a:rPr>
              <a:t>- </a:t>
            </a:r>
            <a:r>
              <a:rPr lang="it-IT" sz="2800" b="1" smtClean="0">
                <a:solidFill>
                  <a:prstClr val="black"/>
                </a:solidFill>
                <a:latin typeface="Arial" charset="0"/>
                <a:cs typeface="+mn-cs"/>
              </a:rPr>
              <a:t>Volete voi offrirvi a Dio per sopportare tutte le sofferenze che Egli vorrà mandarvi, in atto di riparazione per i peccati con cui Egli è offeso, e di supplica per la conversione dei peccatori?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1" descr="IMG_0001.jpg"/>
          <p:cNvPicPr>
            <a:picLocks noChangeAspect="1"/>
          </p:cNvPicPr>
          <p:nvPr/>
        </p:nvPicPr>
        <p:blipFill>
          <a:blip r:embed="rId2" cstate="print"/>
          <a:srcRect/>
          <a:stretch>
            <a:fillRect/>
          </a:stretch>
        </p:blipFill>
        <p:spPr bwMode="auto">
          <a:xfrm>
            <a:off x="4162425" y="0"/>
            <a:ext cx="4981575" cy="6858000"/>
          </a:xfrm>
          <a:prstGeom prst="rect">
            <a:avLst/>
          </a:prstGeom>
          <a:noFill/>
          <a:ln w="9525">
            <a:noFill/>
            <a:miter lim="800000"/>
            <a:headEnd/>
            <a:tailEnd/>
          </a:ln>
        </p:spPr>
      </p:pic>
      <p:sp>
        <p:nvSpPr>
          <p:cNvPr id="34819" name="CasellaDiTesto 2"/>
          <p:cNvSpPr txBox="1">
            <a:spLocks noChangeArrowheads="1"/>
          </p:cNvSpPr>
          <p:nvPr/>
        </p:nvSpPr>
        <p:spPr bwMode="auto">
          <a:xfrm>
            <a:off x="0" y="642938"/>
            <a:ext cx="4143375" cy="48323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Sì, lo vogliamo - rispose Lucia a nome di tutti e tre.</a:t>
            </a:r>
          </a:p>
          <a:p>
            <a:r>
              <a:rPr lang="it-IT" sz="2800" smtClean="0">
                <a:solidFill>
                  <a:prstClr val="black"/>
                </a:solidFill>
                <a:latin typeface="Arial" charset="0"/>
                <a:cs typeface="+mn-cs"/>
              </a:rPr>
              <a:t>-</a:t>
            </a:r>
            <a:r>
              <a:rPr lang="it-IT" sz="2800" b="1" smtClean="0">
                <a:solidFill>
                  <a:prstClr val="black"/>
                </a:solidFill>
                <a:latin typeface="Arial" charset="0"/>
                <a:cs typeface="+mn-cs"/>
              </a:rPr>
              <a:t>Allora, dovrete soffrire molto, ma la grazia di Dio sarà il vostro conforto... Recitate il rosario tutti i giorni per ottenere la pace nel mondo e la fine della guerra.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descr="IMG_0017.jpg"/>
          <p:cNvPicPr>
            <a:picLocks noChangeAspect="1"/>
          </p:cNvPicPr>
          <p:nvPr/>
        </p:nvPicPr>
        <p:blipFill>
          <a:blip r:embed="rId2" cstate="print"/>
          <a:srcRect/>
          <a:stretch>
            <a:fillRect/>
          </a:stretch>
        </p:blipFill>
        <p:spPr bwMode="auto">
          <a:xfrm>
            <a:off x="0" y="0"/>
            <a:ext cx="4935538" cy="6858000"/>
          </a:xfrm>
          <a:prstGeom prst="rect">
            <a:avLst/>
          </a:prstGeom>
          <a:noFill/>
          <a:ln w="9525">
            <a:noFill/>
            <a:miter lim="800000"/>
            <a:headEnd/>
            <a:tailEnd/>
          </a:ln>
        </p:spPr>
      </p:pic>
      <p:sp>
        <p:nvSpPr>
          <p:cNvPr id="35843" name="CasellaDiTesto 2"/>
          <p:cNvSpPr txBox="1">
            <a:spLocks noChangeArrowheads="1"/>
          </p:cNvSpPr>
          <p:nvPr/>
        </p:nvSpPr>
        <p:spPr bwMode="auto">
          <a:xfrm>
            <a:off x="5000625" y="0"/>
            <a:ext cx="4143375" cy="61245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Lucia raccomandò ai cugini di non raccontare a nessuno quello che era successo; ma Giacinta, tutta entusiasta per aver visto "la Signora tanto bella", non riuscì a mantenere il segreto, e la sera raccontò tutto in casa. Il giorno dopo, si scusò piangendo: - Avevo qui dentro una cosa che non mi faceva star zitta.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2" descr="IMG_0018.jpg"/>
          <p:cNvPicPr>
            <a:picLocks noChangeAspect="1"/>
          </p:cNvPicPr>
          <p:nvPr/>
        </p:nvPicPr>
        <p:blipFill>
          <a:blip r:embed="rId2" cstate="print"/>
          <a:srcRect/>
          <a:stretch>
            <a:fillRect/>
          </a:stretch>
        </p:blipFill>
        <p:spPr bwMode="auto">
          <a:xfrm>
            <a:off x="0" y="0"/>
            <a:ext cx="5000625" cy="6843713"/>
          </a:xfrm>
          <a:prstGeom prst="rect">
            <a:avLst/>
          </a:prstGeom>
          <a:noFill/>
          <a:ln w="9525">
            <a:noFill/>
            <a:miter lim="800000"/>
            <a:headEnd/>
            <a:tailEnd/>
          </a:ln>
        </p:spPr>
      </p:pic>
      <p:sp>
        <p:nvSpPr>
          <p:cNvPr id="36867" name="CasellaDiTesto 2"/>
          <p:cNvSpPr txBox="1">
            <a:spLocks noChangeArrowheads="1"/>
          </p:cNvSpPr>
          <p:nvPr/>
        </p:nvSpPr>
        <p:spPr bwMode="auto">
          <a:xfrm>
            <a:off x="4929188" y="0"/>
            <a:ext cx="4214812"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La notizia si diffuse. La mamma di Lucia, afflitta al pensiero che i piccoli stessero ingannando le persone, voleva a tutti i costi che la figlia confessasse di aver mentito. Arrivò persino ad usare il manico della granata...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magine 1" descr="Ajustrel 52.jpg"/>
          <p:cNvPicPr>
            <a:picLocks noChangeAspect="1"/>
          </p:cNvPicPr>
          <p:nvPr/>
        </p:nvPicPr>
        <p:blipFill>
          <a:blip r:embed="rId2" cstate="print"/>
          <a:srcRect l="17969" r="19531"/>
          <a:stretch>
            <a:fillRect/>
          </a:stretch>
        </p:blipFill>
        <p:spPr bwMode="auto">
          <a:xfrm>
            <a:off x="0" y="0"/>
            <a:ext cx="5715000" cy="6858000"/>
          </a:xfrm>
          <a:prstGeom prst="rect">
            <a:avLst/>
          </a:prstGeom>
          <a:noFill/>
          <a:ln w="9525">
            <a:noFill/>
            <a:miter lim="800000"/>
            <a:headEnd/>
            <a:tailEnd/>
          </a:ln>
        </p:spPr>
      </p:pic>
      <p:sp>
        <p:nvSpPr>
          <p:cNvPr id="37891" name="CasellaDiTesto 2"/>
          <p:cNvSpPr txBox="1">
            <a:spLocks noChangeArrowheads="1"/>
          </p:cNvSpPr>
          <p:nvPr/>
        </p:nvSpPr>
        <p:spPr bwMode="auto">
          <a:xfrm>
            <a:off x="5715000" y="357188"/>
            <a:ext cx="3429000" cy="5262562"/>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Ma i Pastorelli non potevano negare quello che avevano visto e udito.</a:t>
            </a:r>
          </a:p>
          <a:p>
            <a:r>
              <a:rPr lang="it-IT" sz="2800" smtClean="0">
                <a:solidFill>
                  <a:srgbClr val="000000"/>
                </a:solidFill>
                <a:latin typeface="Arial" charset="0"/>
                <a:cs typeface="+mn-cs"/>
              </a:rPr>
              <a:t>Fu proprio questo ciò che dissero al Parroco quando li interrogò.</a:t>
            </a:r>
          </a:p>
          <a:p>
            <a:r>
              <a:rPr lang="it-IT" sz="2800" smtClean="0">
                <a:solidFill>
                  <a:srgbClr val="000000"/>
                </a:solidFill>
                <a:latin typeface="Arial" charset="0"/>
                <a:cs typeface="+mn-cs"/>
              </a:rPr>
              <a:t>Queste furono le prime sofferenze annunciate dalla Madonna.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1" descr="IMG_0019.jpg"/>
          <p:cNvPicPr>
            <a:picLocks noChangeAspect="1"/>
          </p:cNvPicPr>
          <p:nvPr/>
        </p:nvPicPr>
        <p:blipFill>
          <a:blip r:embed="rId2" cstate="print"/>
          <a:srcRect/>
          <a:stretch>
            <a:fillRect/>
          </a:stretch>
        </p:blipFill>
        <p:spPr bwMode="auto">
          <a:xfrm>
            <a:off x="0" y="0"/>
            <a:ext cx="5000625" cy="6873875"/>
          </a:xfrm>
          <a:prstGeom prst="rect">
            <a:avLst/>
          </a:prstGeom>
          <a:noFill/>
          <a:ln w="9525">
            <a:noFill/>
            <a:miter lim="800000"/>
            <a:headEnd/>
            <a:tailEnd/>
          </a:ln>
        </p:spPr>
      </p:pic>
      <p:sp>
        <p:nvSpPr>
          <p:cNvPr id="38915" name="CasellaDiTesto 2"/>
          <p:cNvSpPr txBox="1">
            <a:spLocks noChangeArrowheads="1"/>
          </p:cNvSpPr>
          <p:nvPr/>
        </p:nvSpPr>
        <p:spPr bwMode="auto">
          <a:xfrm>
            <a:off x="5000625" y="0"/>
            <a:ext cx="4143375" cy="6986588"/>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13 giugno, la Madonna chiese loro di tornare il 13 del mese seguente, di recitare il Rosario tutti i giorni e di imparare a leggere.</a:t>
            </a:r>
          </a:p>
          <a:p>
            <a:r>
              <a:rPr lang="it-IT" sz="2800" smtClean="0">
                <a:solidFill>
                  <a:prstClr val="black"/>
                </a:solidFill>
                <a:latin typeface="Arial" charset="0"/>
                <a:cs typeface="+mn-cs"/>
              </a:rPr>
              <a:t>Promise anche che, presto, avrebbe portato Giacinta e Francesco in Cielo, ma disse che Lucia doveva restare ancora un pò di tempo, perché Gesù voleva servirsi di lei per far conoscere ed amare la Madonna.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Fatima 2006 316.jpg"/>
          <p:cNvPicPr>
            <a:picLocks noChangeAspect="1"/>
          </p:cNvPicPr>
          <p:nvPr/>
        </p:nvPicPr>
        <p:blipFill>
          <a:blip r:embed="rId2" cstate="print"/>
          <a:srcRect l="23438" r="28906"/>
          <a:stretch>
            <a:fillRect/>
          </a:stretch>
        </p:blipFill>
        <p:spPr bwMode="auto">
          <a:xfrm>
            <a:off x="0" y="0"/>
            <a:ext cx="4357688" cy="6858000"/>
          </a:xfrm>
          <a:prstGeom prst="rect">
            <a:avLst/>
          </a:prstGeom>
          <a:noFill/>
          <a:ln w="9525">
            <a:noFill/>
            <a:miter lim="800000"/>
            <a:headEnd/>
            <a:tailEnd/>
          </a:ln>
        </p:spPr>
      </p:pic>
      <p:sp>
        <p:nvSpPr>
          <p:cNvPr id="39939" name="CasellaDiTesto 2"/>
          <p:cNvSpPr txBox="1">
            <a:spLocks noChangeArrowheads="1"/>
          </p:cNvSpPr>
          <p:nvPr/>
        </p:nvSpPr>
        <p:spPr bwMode="auto">
          <a:xfrm>
            <a:off x="4357688" y="0"/>
            <a:ext cx="4786312" cy="6556375"/>
          </a:xfrm>
          <a:prstGeom prst="rect">
            <a:avLst/>
          </a:prstGeom>
          <a:noFill/>
          <a:ln w="9525">
            <a:noFill/>
            <a:miter lim="800000"/>
            <a:headEnd/>
            <a:tailEnd/>
          </a:ln>
        </p:spPr>
        <p:txBody>
          <a:bodyPr>
            <a:spAutoFit/>
          </a:bodyPr>
          <a:lstStyle/>
          <a:p>
            <a:r>
              <a:rPr lang="it-IT" sz="2800" b="1" smtClean="0">
                <a:solidFill>
                  <a:srgbClr val="000000"/>
                </a:solidFill>
                <a:latin typeface="Arial" charset="0"/>
                <a:cs typeface="+mn-cs"/>
              </a:rPr>
              <a:t>Egli vuole stabilire nel mondo la devozione al mio Cuore Immacolato.</a:t>
            </a:r>
          </a:p>
          <a:p>
            <a:r>
              <a:rPr lang="it-IT" sz="2800" b="1" smtClean="0">
                <a:solidFill>
                  <a:srgbClr val="000000"/>
                </a:solidFill>
                <a:latin typeface="Arial" charset="0"/>
                <a:cs typeface="+mn-cs"/>
              </a:rPr>
              <a:t>A chi l'abbraccerà, prometto la salvezza, e saranno amate da Dio queste anime, come fiori messi da Me a ornare il Suo trono. </a:t>
            </a:r>
          </a:p>
          <a:p>
            <a:r>
              <a:rPr lang="it-IT" sz="2800" smtClean="0">
                <a:solidFill>
                  <a:srgbClr val="000000"/>
                </a:solidFill>
                <a:latin typeface="Arial" charset="0"/>
                <a:cs typeface="+mn-cs"/>
              </a:rPr>
              <a:t>E per consolarla aggiunse:</a:t>
            </a:r>
          </a:p>
          <a:p>
            <a:r>
              <a:rPr lang="it-IT" sz="2800" b="1" smtClean="0">
                <a:solidFill>
                  <a:srgbClr val="000000"/>
                </a:solidFill>
                <a:latin typeface="Arial" charset="0"/>
                <a:cs typeface="+mn-cs"/>
              </a:rPr>
              <a:t>Non ti scoraggiare. lo non ti abbandonerò mai. ll mio Cuore Immacolato sarà il tuo rifugio e il cammino che ti condurrà fino a Dio.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1" descr="IMG_0019.jpg"/>
          <p:cNvPicPr>
            <a:picLocks noChangeAspect="1"/>
          </p:cNvPicPr>
          <p:nvPr/>
        </p:nvPicPr>
        <p:blipFill>
          <a:blip r:embed="rId2" cstate="print"/>
          <a:srcRect/>
          <a:stretch>
            <a:fillRect/>
          </a:stretch>
        </p:blipFill>
        <p:spPr bwMode="auto">
          <a:xfrm>
            <a:off x="0" y="0"/>
            <a:ext cx="5000625" cy="6873875"/>
          </a:xfrm>
          <a:prstGeom prst="rect">
            <a:avLst/>
          </a:prstGeom>
          <a:noFill/>
          <a:ln w="9525">
            <a:noFill/>
            <a:miter lim="800000"/>
            <a:headEnd/>
            <a:tailEnd/>
          </a:ln>
        </p:spPr>
      </p:pic>
      <p:sp>
        <p:nvSpPr>
          <p:cNvPr id="40963" name="CasellaDiTesto 2"/>
          <p:cNvSpPr txBox="1">
            <a:spLocks noChangeArrowheads="1"/>
          </p:cNvSpPr>
          <p:nvPr/>
        </p:nvSpPr>
        <p:spPr bwMode="auto">
          <a:xfrm>
            <a:off x="5000625" y="0"/>
            <a:ext cx="4143375" cy="5694363"/>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Aprì le mani da cui uscì un riflesso di luce. Giacinta e Francesco pareva che stessero nella parte di quella luce che si elevava verso il Cielo, e Lucia in quella che si diffondeva sulla terra. Videro anche il Cuore Immacolato di Maria, circondato di spine che chiedeva riparazione.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calabriniane.org/salute/logo_salut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2938" y="0"/>
            <a:ext cx="7983537"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1071563" y="4919683"/>
            <a:ext cx="7429500" cy="1938337"/>
          </a:xfrm>
          <a:prstGeom prst="rect">
            <a:avLst/>
          </a:prstGeom>
          <a:solidFill>
            <a:srgbClr val="FFFFFF">
              <a:alpha val="69804"/>
            </a:srgbClr>
          </a:solidFill>
        </p:spPr>
        <p:txBody>
          <a:bodyPr>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Calibri"/>
                <a:cs typeface="+mn-cs"/>
              </a:rPr>
              <a:t>È RISORTO CRISTO, ALLELUIA!</a:t>
            </a:r>
          </a:p>
          <a:p>
            <a:pPr eaLnBrk="0" hangingPunct="0">
              <a:defRPr/>
            </a:pPr>
            <a:r>
              <a:rPr lang="it-IT" sz="4000" b="1" dirty="0">
                <a:solidFill>
                  <a:srgbClr val="FF0000"/>
                </a:solidFill>
                <a:effectLst>
                  <a:outerShdw blurRad="38100" dist="38100" dir="2700000" algn="tl">
                    <a:srgbClr val="000000">
                      <a:alpha val="43137"/>
                    </a:srgbClr>
                  </a:outerShdw>
                </a:effectLst>
                <a:latin typeface="Calibri"/>
                <a:cs typeface="+mn-cs"/>
              </a:rPr>
              <a:t>UNO SPIRITO NUOVO EFFONDERÀ</a:t>
            </a:r>
          </a:p>
          <a:p>
            <a:pPr eaLnBrk="0" hangingPunct="0">
              <a:defRPr/>
            </a:pPr>
            <a:r>
              <a:rPr lang="it-IT" sz="4000" b="1" dirty="0">
                <a:solidFill>
                  <a:srgbClr val="FF0000"/>
                </a:solidFill>
                <a:effectLst>
                  <a:outerShdw blurRad="38100" dist="38100" dir="2700000" algn="tl">
                    <a:srgbClr val="000000">
                      <a:alpha val="43137"/>
                    </a:srgbClr>
                  </a:outerShdw>
                </a:effectLst>
                <a:latin typeface="Calibri"/>
                <a:cs typeface="+mn-cs"/>
              </a:rPr>
              <a:t>E IL MONDO INTERO RINNOVERÀ</a:t>
            </a:r>
            <a:r>
              <a:rPr lang="it-IT" sz="4000" b="1" dirty="0">
                <a:solidFill>
                  <a:prstClr val="black"/>
                </a:solidFill>
                <a:latin typeface="Calibri"/>
                <a:cs typeface="+mn-cs"/>
              </a:rPr>
              <a:t>. </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1" descr="IMG_0008.jpg"/>
          <p:cNvPicPr>
            <a:picLocks noChangeAspect="1"/>
          </p:cNvPicPr>
          <p:nvPr/>
        </p:nvPicPr>
        <p:blipFill>
          <a:blip r:embed="rId2" cstate="print"/>
          <a:srcRect/>
          <a:stretch>
            <a:fillRect/>
          </a:stretch>
        </p:blipFill>
        <p:spPr bwMode="auto">
          <a:xfrm>
            <a:off x="0" y="0"/>
            <a:ext cx="4857750" cy="6867525"/>
          </a:xfrm>
          <a:prstGeom prst="rect">
            <a:avLst/>
          </a:prstGeom>
          <a:noFill/>
          <a:ln w="9525">
            <a:noFill/>
            <a:miter lim="800000"/>
            <a:headEnd/>
            <a:tailEnd/>
          </a:ln>
        </p:spPr>
      </p:pic>
      <p:sp>
        <p:nvSpPr>
          <p:cNvPr id="41987" name="CasellaDiTesto 2"/>
          <p:cNvSpPr txBox="1">
            <a:spLocks noChangeArrowheads="1"/>
          </p:cNvSpPr>
          <p:nvPr/>
        </p:nvSpPr>
        <p:spPr bwMode="auto">
          <a:xfrm>
            <a:off x="4857750" y="214313"/>
            <a:ext cx="4286250" cy="2678112"/>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I tre incominciarono </a:t>
            </a:r>
          </a:p>
          <a:p>
            <a:r>
              <a:rPr lang="it-IT" sz="2800" smtClean="0">
                <a:solidFill>
                  <a:srgbClr val="000000"/>
                </a:solidFill>
                <a:latin typeface="Arial" charset="0"/>
                <a:cs typeface="+mn-cs"/>
              </a:rPr>
              <a:t>allora ad attuare le richieste della Signora: </a:t>
            </a:r>
            <a:r>
              <a:rPr lang="it-IT" sz="2800" u="sng" smtClean="0">
                <a:solidFill>
                  <a:srgbClr val="000000"/>
                </a:solidFill>
                <a:latin typeface="Arial" charset="0"/>
                <a:cs typeface="+mn-cs"/>
              </a:rPr>
              <a:t>pregare e fare sacrifici per la conversione </a:t>
            </a:r>
          </a:p>
          <a:p>
            <a:r>
              <a:rPr lang="it-IT" sz="2800" u="sng" smtClean="0">
                <a:solidFill>
                  <a:srgbClr val="000000"/>
                </a:solidFill>
                <a:latin typeface="Arial" charset="0"/>
                <a:cs typeface="+mn-cs"/>
              </a:rPr>
              <a:t>dei peccatori</a:t>
            </a:r>
            <a:r>
              <a:rPr lang="it-IT" sz="2800" smtClean="0">
                <a:solidFill>
                  <a:srgbClr val="000000"/>
                </a:solidFill>
                <a:latin typeface="Arial" charset="0"/>
                <a:cs typeface="+mn-cs"/>
              </a:rPr>
              <a:t>.</a:t>
            </a:r>
            <a:endParaRPr lang="it-IT" sz="1800" smtClean="0">
              <a:solidFill>
                <a:prstClr val="black"/>
              </a:solidFill>
              <a:latin typeface="Arial" charset="0"/>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IMG_0020.jpg"/>
          <p:cNvPicPr>
            <a:picLocks noChangeAspect="1"/>
          </p:cNvPicPr>
          <p:nvPr/>
        </p:nvPicPr>
        <p:blipFill>
          <a:blip r:embed="rId2" cstate="print"/>
          <a:srcRect/>
          <a:stretch>
            <a:fillRect/>
          </a:stretch>
        </p:blipFill>
        <p:spPr bwMode="auto">
          <a:xfrm>
            <a:off x="0" y="0"/>
            <a:ext cx="4929188" cy="6846888"/>
          </a:xfrm>
          <a:prstGeom prst="rect">
            <a:avLst/>
          </a:prstGeom>
          <a:noFill/>
          <a:ln w="9525">
            <a:noFill/>
            <a:miter lim="800000"/>
            <a:headEnd/>
            <a:tailEnd/>
          </a:ln>
        </p:spPr>
      </p:pic>
      <p:sp>
        <p:nvSpPr>
          <p:cNvPr id="43011" name="CasellaDiTesto 2"/>
          <p:cNvSpPr txBox="1">
            <a:spLocks noChangeArrowheads="1"/>
          </p:cNvSpPr>
          <p:nvPr/>
        </p:nvSpPr>
        <p:spPr bwMode="auto">
          <a:xfrm>
            <a:off x="4929188" y="0"/>
            <a:ext cx="4214812" cy="56943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Davano la merenda ai bambini poveri, soppor-tavano a lungo la sete nei giorni di grande calore; mangiavano ghiande e olive acerbe, molto amare; rinunciavano alla dolce uva e ai fichi, e perfino si pungevano le gambe con le ortiche e si stringevano alla vita una corda, grossa e ruvida...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magine 1" descr="IMG_0021.jpg"/>
          <p:cNvPicPr>
            <a:picLocks noChangeAspect="1"/>
          </p:cNvPicPr>
          <p:nvPr/>
        </p:nvPicPr>
        <p:blipFill>
          <a:blip r:embed="rId2" cstate="print"/>
          <a:srcRect/>
          <a:stretch>
            <a:fillRect/>
          </a:stretch>
        </p:blipFill>
        <p:spPr bwMode="auto">
          <a:xfrm>
            <a:off x="0" y="0"/>
            <a:ext cx="4929188" cy="6834188"/>
          </a:xfrm>
          <a:prstGeom prst="rect">
            <a:avLst/>
          </a:prstGeom>
          <a:noFill/>
          <a:ln w="9525">
            <a:noFill/>
            <a:miter lim="800000"/>
            <a:headEnd/>
            <a:tailEnd/>
          </a:ln>
        </p:spPr>
      </p:pic>
      <p:sp>
        <p:nvSpPr>
          <p:cNvPr id="44035" name="CasellaDiTesto 2"/>
          <p:cNvSpPr txBox="1">
            <a:spLocks noChangeArrowheads="1"/>
          </p:cNvSpPr>
          <p:nvPr/>
        </p:nvSpPr>
        <p:spPr bwMode="auto">
          <a:xfrm>
            <a:off x="4929188" y="0"/>
            <a:ext cx="4214812" cy="48323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13 luglio, la Signora chiese loro di nuovo di tornare in quel luogo il giorno 13, e di recitare il Rosario tutti i giorni per la pace nel mondo... Promise di dire in ottobre chi era e che cosa voleva e che avrebbe fatto un miracolo perché tutti potessero credere. </a:t>
            </a:r>
            <a:endParaRPr lang="it-IT" sz="2800" b="1" smtClean="0">
              <a:solidFill>
                <a:prstClr val="black"/>
              </a:solidFill>
              <a:latin typeface="Arial" charset="0"/>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1" descr="IMG_0003.jpg"/>
          <p:cNvPicPr>
            <a:picLocks noChangeAspect="1"/>
          </p:cNvPicPr>
          <p:nvPr/>
        </p:nvPicPr>
        <p:blipFill>
          <a:blip r:embed="rId2" cstate="print"/>
          <a:srcRect/>
          <a:stretch>
            <a:fillRect/>
          </a:stretch>
        </p:blipFill>
        <p:spPr bwMode="auto">
          <a:xfrm>
            <a:off x="4086225" y="0"/>
            <a:ext cx="5057775" cy="6858000"/>
          </a:xfrm>
          <a:prstGeom prst="rect">
            <a:avLst/>
          </a:prstGeom>
          <a:noFill/>
          <a:ln w="9525">
            <a:noFill/>
            <a:miter lim="800000"/>
            <a:headEnd/>
            <a:tailEnd/>
          </a:ln>
        </p:spPr>
      </p:pic>
      <p:sp>
        <p:nvSpPr>
          <p:cNvPr id="45059" name="CasellaDiTesto 2"/>
          <p:cNvSpPr txBox="1">
            <a:spLocks noChangeArrowheads="1"/>
          </p:cNvSpPr>
          <p:nvPr/>
        </p:nvSpPr>
        <p:spPr bwMode="auto">
          <a:xfrm>
            <a:off x="0" y="0"/>
            <a:ext cx="4071938" cy="6832600"/>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Disse loro:</a:t>
            </a:r>
          </a:p>
          <a:p>
            <a:r>
              <a:rPr lang="it-IT" sz="2800" b="1" smtClean="0">
                <a:solidFill>
                  <a:srgbClr val="000000"/>
                </a:solidFill>
                <a:latin typeface="Arial" charset="0"/>
                <a:cs typeface="+mn-cs"/>
              </a:rPr>
              <a:t>Sacrificatevi per i peccatori,</a:t>
            </a:r>
          </a:p>
          <a:p>
            <a:r>
              <a:rPr lang="it-IT" sz="2800" b="1" smtClean="0">
                <a:solidFill>
                  <a:srgbClr val="000000"/>
                </a:solidFill>
                <a:latin typeface="Arial" charset="0"/>
                <a:cs typeface="+mn-cs"/>
              </a:rPr>
              <a:t>e dite molte volte, specialmente</a:t>
            </a:r>
          </a:p>
          <a:p>
            <a:r>
              <a:rPr lang="it-IT" sz="2800" b="1" smtClean="0">
                <a:solidFill>
                  <a:srgbClr val="000000"/>
                </a:solidFill>
                <a:latin typeface="Arial" charset="0"/>
                <a:cs typeface="+mn-cs"/>
              </a:rPr>
              <a:t>ogni volta che fate qualche sacrificio: </a:t>
            </a:r>
          </a:p>
          <a:p>
            <a:r>
              <a:rPr lang="it-IT" sz="2800" b="1" smtClean="0">
                <a:solidFill>
                  <a:srgbClr val="000000"/>
                </a:solidFill>
                <a:latin typeface="Arial" charset="0"/>
                <a:cs typeface="+mn-cs"/>
              </a:rPr>
              <a:t>O Gesù, è per amore Vostro, per la conversione dei peccatori</a:t>
            </a:r>
          </a:p>
          <a:p>
            <a:r>
              <a:rPr lang="it-IT" sz="2800" b="1" smtClean="0">
                <a:solidFill>
                  <a:srgbClr val="000000"/>
                </a:solidFill>
                <a:latin typeface="Arial" charset="0"/>
                <a:cs typeface="+mn-cs"/>
              </a:rPr>
              <a:t>e in riparazione dei peccati commessi contro il Cuore Immacolato di Maria.</a:t>
            </a:r>
          </a:p>
          <a:p>
            <a:endParaRPr lang="it-IT" sz="1800" smtClean="0">
              <a:solidFill>
                <a:prstClr val="black"/>
              </a:solidFill>
              <a:latin typeface="Arial" charset="0"/>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descr="IMG_0001.jpg"/>
          <p:cNvPicPr>
            <a:picLocks noChangeAspect="1"/>
          </p:cNvPicPr>
          <p:nvPr/>
        </p:nvPicPr>
        <p:blipFill>
          <a:blip r:embed="rId2" cstate="print"/>
          <a:srcRect/>
          <a:stretch>
            <a:fillRect/>
          </a:stretch>
        </p:blipFill>
        <p:spPr bwMode="auto">
          <a:xfrm>
            <a:off x="0" y="0"/>
            <a:ext cx="4895850" cy="6858000"/>
          </a:xfrm>
          <a:prstGeom prst="rect">
            <a:avLst/>
          </a:prstGeom>
          <a:noFill/>
          <a:ln w="9525">
            <a:noFill/>
            <a:miter lim="800000"/>
            <a:headEnd/>
            <a:tailEnd/>
          </a:ln>
        </p:spPr>
      </p:pic>
      <p:sp>
        <p:nvSpPr>
          <p:cNvPr id="46083" name="CasellaDiTesto 2"/>
          <p:cNvSpPr txBox="1">
            <a:spLocks noChangeArrowheads="1"/>
          </p:cNvSpPr>
          <p:nvPr/>
        </p:nvSpPr>
        <p:spPr bwMode="auto">
          <a:xfrm>
            <a:off x="4857750" y="0"/>
            <a:ext cx="4286250" cy="56943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In seguito, mostrò loro l'Inferno, dove vanno le anime dei poveri peccatori, e disse loro che per salvarle Dio voleva stabilire nel mondo la devozione al Cuore Immacolato di Maria. Se si fossero ascoltate le sue richieste, molte anime si sarebbero salvate ed avrebbero avuto la pace. </a:t>
            </a:r>
            <a:endParaRPr lang="it-IT" sz="2800" b="1" smtClean="0">
              <a:solidFill>
                <a:prstClr val="black"/>
              </a:solidFill>
              <a:latin typeface="Arial" charset="0"/>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magine 1" descr="IMG_0002.jpg"/>
          <p:cNvPicPr>
            <a:picLocks noChangeAspect="1"/>
          </p:cNvPicPr>
          <p:nvPr/>
        </p:nvPicPr>
        <p:blipFill>
          <a:blip r:embed="rId2" cstate="print"/>
          <a:srcRect/>
          <a:stretch>
            <a:fillRect/>
          </a:stretch>
        </p:blipFill>
        <p:spPr bwMode="auto">
          <a:xfrm>
            <a:off x="0" y="0"/>
            <a:ext cx="3071813" cy="6858000"/>
          </a:xfrm>
          <a:prstGeom prst="rect">
            <a:avLst/>
          </a:prstGeom>
          <a:noFill/>
          <a:ln w="9525">
            <a:noFill/>
            <a:miter lim="800000"/>
            <a:headEnd/>
            <a:tailEnd/>
          </a:ln>
        </p:spPr>
      </p:pic>
      <p:sp>
        <p:nvSpPr>
          <p:cNvPr id="47107" name="CasellaDiTesto 2"/>
          <p:cNvSpPr txBox="1">
            <a:spLocks noChangeArrowheads="1"/>
          </p:cNvSpPr>
          <p:nvPr/>
        </p:nvSpPr>
        <p:spPr bwMode="auto">
          <a:xfrm>
            <a:off x="3214688" y="0"/>
            <a:ext cx="5929312" cy="5262563"/>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Ma, se non smettevano di offendere Dio, sarebbero venuti molti castighi sul mondo: guerre, persecuzioni alla Chiesa ed al Santo Padre, ecc... Tuttavia, promise loro che alla fine il suo Cuore Immacolato avrebbe trionfato. Questo faceva parte di un segreto che, allora, la Madonna raccomandò loro di non rivelare a nessuno. Insegnò loro anche a recitare, al termine di ogni decina del Rosario, questa preghiera:</a:t>
            </a:r>
            <a:endParaRPr lang="it-IT" sz="1800" smtClean="0">
              <a:solidFill>
                <a:prstClr val="black"/>
              </a:solidFill>
              <a:latin typeface="Arial" charset="0"/>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magine 1" descr="Fatima 2006 063.jpg"/>
          <p:cNvPicPr>
            <a:picLocks noChangeAspect="1"/>
          </p:cNvPicPr>
          <p:nvPr/>
        </p:nvPicPr>
        <p:blipFill>
          <a:blip r:embed="rId2" cstate="print"/>
          <a:srcRect l="36719" r="8594"/>
          <a:stretch>
            <a:fillRect/>
          </a:stretch>
        </p:blipFill>
        <p:spPr bwMode="auto">
          <a:xfrm>
            <a:off x="0" y="0"/>
            <a:ext cx="5000625" cy="6858000"/>
          </a:xfrm>
          <a:prstGeom prst="rect">
            <a:avLst/>
          </a:prstGeom>
          <a:noFill/>
          <a:ln w="9525">
            <a:noFill/>
            <a:miter lim="800000"/>
            <a:headEnd/>
            <a:tailEnd/>
          </a:ln>
        </p:spPr>
      </p:pic>
      <p:sp>
        <p:nvSpPr>
          <p:cNvPr id="48131" name="CasellaDiTesto 2"/>
          <p:cNvSpPr txBox="1">
            <a:spLocks noChangeArrowheads="1"/>
          </p:cNvSpPr>
          <p:nvPr/>
        </p:nvSpPr>
        <p:spPr bwMode="auto">
          <a:xfrm>
            <a:off x="5000625" y="857250"/>
            <a:ext cx="4143375" cy="3816350"/>
          </a:xfrm>
          <a:prstGeom prst="rect">
            <a:avLst/>
          </a:prstGeom>
          <a:noFill/>
          <a:ln w="9525">
            <a:noFill/>
            <a:miter lim="800000"/>
            <a:headEnd/>
            <a:tailEnd/>
          </a:ln>
        </p:spPr>
        <p:txBody>
          <a:bodyPr>
            <a:spAutoFit/>
          </a:bodyPr>
          <a:lstStyle/>
          <a:p>
            <a:r>
              <a:rPr lang="it-IT" sz="2800" b="1" smtClean="0">
                <a:solidFill>
                  <a:srgbClr val="000000"/>
                </a:solidFill>
                <a:latin typeface="Arial" charset="0"/>
                <a:cs typeface="+mn-cs"/>
              </a:rPr>
              <a:t>Gesù mio, perdona le nostre colpe, preservaci dal fuoco dell'Inferno e porta in Cielo tutte le anime, specialmente le più bisognose della tua misericordia.</a:t>
            </a:r>
          </a:p>
          <a:p>
            <a:endParaRPr lang="it-IT" sz="1800" smtClean="0">
              <a:solidFill>
                <a:prstClr val="black"/>
              </a:solidFill>
              <a:latin typeface="Arial" charset="0"/>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descr="IMG_0002.jpg"/>
          <p:cNvPicPr>
            <a:picLocks noChangeAspect="1"/>
          </p:cNvPicPr>
          <p:nvPr/>
        </p:nvPicPr>
        <p:blipFill>
          <a:blip r:embed="rId2" cstate="print"/>
          <a:srcRect/>
          <a:stretch>
            <a:fillRect/>
          </a:stretch>
        </p:blipFill>
        <p:spPr bwMode="auto">
          <a:xfrm>
            <a:off x="0" y="0"/>
            <a:ext cx="4752975" cy="6858000"/>
          </a:xfrm>
          <a:prstGeom prst="rect">
            <a:avLst/>
          </a:prstGeom>
          <a:noFill/>
          <a:ln w="9525">
            <a:noFill/>
            <a:miter lim="800000"/>
            <a:headEnd/>
            <a:tailEnd/>
          </a:ln>
        </p:spPr>
      </p:pic>
      <p:sp>
        <p:nvSpPr>
          <p:cNvPr id="49155" name="CasellaDiTesto 2"/>
          <p:cNvSpPr txBox="1">
            <a:spLocks noChangeArrowheads="1"/>
          </p:cNvSpPr>
          <p:nvPr/>
        </p:nvSpPr>
        <p:spPr bwMode="auto">
          <a:xfrm>
            <a:off x="4714875" y="0"/>
            <a:ext cx="4429125" cy="48323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Infine, i tre Pastorelli videro, accanto</a:t>
            </a:r>
          </a:p>
          <a:p>
            <a:r>
              <a:rPr lang="it-IT" sz="2800" smtClean="0">
                <a:solidFill>
                  <a:prstClr val="black"/>
                </a:solidFill>
                <a:latin typeface="Arial" charset="0"/>
                <a:cs typeface="+mn-cs"/>
              </a:rPr>
              <a:t>alla Madonna, un Angelo con una spada di fuoco, che lanciava fiamme, le quali sembrava dovessero incendiare il mondo, ma che si spegnevano a contatto con lo splendore che si sprigionava dalle mani della Madonna.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1" descr="IMG_0002.jpg"/>
          <p:cNvPicPr>
            <a:picLocks noChangeAspect="1"/>
          </p:cNvPicPr>
          <p:nvPr/>
        </p:nvPicPr>
        <p:blipFill>
          <a:blip r:embed="rId2" cstate="print"/>
          <a:srcRect/>
          <a:stretch>
            <a:fillRect/>
          </a:stretch>
        </p:blipFill>
        <p:spPr bwMode="auto">
          <a:xfrm>
            <a:off x="4391025" y="0"/>
            <a:ext cx="4752975" cy="6858000"/>
          </a:xfrm>
          <a:prstGeom prst="rect">
            <a:avLst/>
          </a:prstGeom>
          <a:noFill/>
          <a:ln w="9525">
            <a:noFill/>
            <a:miter lim="800000"/>
            <a:headEnd/>
            <a:tailEnd/>
          </a:ln>
        </p:spPr>
      </p:pic>
      <p:sp>
        <p:nvSpPr>
          <p:cNvPr id="50179" name="CasellaDiTesto 2"/>
          <p:cNvSpPr txBox="1">
            <a:spLocks noChangeArrowheads="1"/>
          </p:cNvSpPr>
          <p:nvPr/>
        </p:nvSpPr>
        <p:spPr bwMode="auto">
          <a:xfrm>
            <a:off x="0" y="0"/>
            <a:ext cx="4357688" cy="6986588"/>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Videro anche, come in uno specchio, un Vescovo vestito di bianco, che intuivano essere il Santo Padre, che, con altri Vescovi, Sacerdoti e Religiose, saliva una montagna, in cima alla quale si trovava una grande croce.</a:t>
            </a:r>
          </a:p>
          <a:p>
            <a:r>
              <a:rPr lang="it-IT" sz="2800" smtClean="0">
                <a:solidFill>
                  <a:srgbClr val="000000"/>
                </a:solidFill>
                <a:latin typeface="Arial" charset="0"/>
                <a:cs typeface="+mn-cs"/>
              </a:rPr>
              <a:t>Prima di arrivarvi, il Papa attraversò una grande città in rovina e pregava per le anime dei cadaveri che incontrava lungo il cammino. </a:t>
            </a:r>
            <a:endParaRPr lang="it-IT" sz="1800" smtClean="0">
              <a:solidFill>
                <a:prstClr val="black"/>
              </a:solidFill>
              <a:latin typeface="Arial" charset="0"/>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magine 1" descr="IMG_0002.jpg"/>
          <p:cNvPicPr>
            <a:picLocks noChangeAspect="1"/>
          </p:cNvPicPr>
          <p:nvPr/>
        </p:nvPicPr>
        <p:blipFill>
          <a:blip r:embed="rId2" cstate="print"/>
          <a:srcRect/>
          <a:stretch>
            <a:fillRect/>
          </a:stretch>
        </p:blipFill>
        <p:spPr bwMode="auto">
          <a:xfrm>
            <a:off x="0" y="0"/>
            <a:ext cx="4752975" cy="6858000"/>
          </a:xfrm>
          <a:prstGeom prst="rect">
            <a:avLst/>
          </a:prstGeom>
          <a:noFill/>
          <a:ln w="9525">
            <a:noFill/>
            <a:miter lim="800000"/>
            <a:headEnd/>
            <a:tailEnd/>
          </a:ln>
        </p:spPr>
      </p:pic>
      <p:sp>
        <p:nvSpPr>
          <p:cNvPr id="51203" name="CasellaDiTesto 2"/>
          <p:cNvSpPr txBox="1">
            <a:spLocks noChangeArrowheads="1"/>
          </p:cNvSpPr>
          <p:nvPr/>
        </p:nvSpPr>
        <p:spPr bwMode="auto">
          <a:xfrm>
            <a:off x="4714875" y="0"/>
            <a:ext cx="4429125" cy="5262563"/>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Quando raggiunse la cima della montagna, venne ucciso da un gruppo di soldati, che gli spararono vari colpi di arma da fuoco e gli tirarono frecce.</a:t>
            </a:r>
          </a:p>
          <a:p>
            <a:r>
              <a:rPr lang="it-IT" sz="2800" smtClean="0">
                <a:solidFill>
                  <a:srgbClr val="000000"/>
                </a:solidFill>
                <a:latin typeface="Arial" charset="0"/>
                <a:cs typeface="+mn-cs"/>
              </a:rPr>
              <a:t>Giacinta ne rimase tanto impressionata che, a partire da quel giorno,</a:t>
            </a:r>
          </a:p>
          <a:p>
            <a:r>
              <a:rPr lang="it-IT" sz="2800" smtClean="0">
                <a:solidFill>
                  <a:srgbClr val="000000"/>
                </a:solidFill>
                <a:latin typeface="Arial" charset="0"/>
                <a:cs typeface="+mn-cs"/>
              </a:rPr>
              <a:t>ogni volta che offriva un sacrificio, diceva che era anche per il Santo Padre.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blenio.com/Data/trekking%20sol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1714500" y="1857375"/>
            <a:ext cx="5929313" cy="4524315"/>
          </a:xfrm>
          <a:prstGeom prst="rect">
            <a:avLst/>
          </a:prstGeom>
          <a:solidFill>
            <a:srgbClr val="FFFFFF">
              <a:alpha val="69804"/>
            </a:srgbClr>
          </a:solidFill>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È RISORTO CRISTO, ALLELUIA!</a:t>
            </a:r>
          </a:p>
          <a:p>
            <a:pPr algn="ct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UNO SPIRITO NUOVO EFFONDERÀ</a:t>
            </a:r>
          </a:p>
          <a:p>
            <a:pPr algn="ctr" eaLnBrk="0" hangingPunct="0">
              <a:defRPr/>
            </a:pPr>
            <a:r>
              <a:rPr lang="it-IT" sz="4800" b="1" dirty="0">
                <a:solidFill>
                  <a:srgbClr val="FF0000"/>
                </a:solidFill>
                <a:effectLst>
                  <a:outerShdw blurRad="38100" dist="38100" dir="2700000" algn="tl">
                    <a:srgbClr val="000000">
                      <a:alpha val="43137"/>
                    </a:srgbClr>
                  </a:outerShdw>
                </a:effectLst>
                <a:latin typeface="Calibri"/>
                <a:cs typeface="+mn-cs"/>
              </a:rPr>
              <a:t>E IL MONDO INTERO RINNOVERÀ. </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descr="IMG_0007.jpg"/>
          <p:cNvPicPr>
            <a:picLocks noChangeAspect="1"/>
          </p:cNvPicPr>
          <p:nvPr/>
        </p:nvPicPr>
        <p:blipFill>
          <a:blip r:embed="rId2" cstate="print"/>
          <a:srcRect/>
          <a:stretch>
            <a:fillRect/>
          </a:stretch>
        </p:blipFill>
        <p:spPr bwMode="auto">
          <a:xfrm>
            <a:off x="2000250" y="-74613"/>
            <a:ext cx="5072063" cy="6908801"/>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magine 1" descr="IMG_0003.jpg"/>
          <p:cNvPicPr>
            <a:picLocks noChangeAspect="1"/>
          </p:cNvPicPr>
          <p:nvPr/>
        </p:nvPicPr>
        <p:blipFill>
          <a:blip r:embed="rId2" cstate="print"/>
          <a:srcRect/>
          <a:stretch>
            <a:fillRect/>
          </a:stretch>
        </p:blipFill>
        <p:spPr bwMode="auto">
          <a:xfrm>
            <a:off x="0" y="36513"/>
            <a:ext cx="4857750" cy="6821487"/>
          </a:xfrm>
          <a:prstGeom prst="rect">
            <a:avLst/>
          </a:prstGeom>
          <a:noFill/>
          <a:ln w="9525">
            <a:noFill/>
            <a:miter lim="800000"/>
            <a:headEnd/>
            <a:tailEnd/>
          </a:ln>
        </p:spPr>
      </p:pic>
      <p:sp>
        <p:nvSpPr>
          <p:cNvPr id="53251" name="CasellaDiTesto 2"/>
          <p:cNvSpPr txBox="1">
            <a:spLocks noChangeArrowheads="1"/>
          </p:cNvSpPr>
          <p:nvPr/>
        </p:nvSpPr>
        <p:spPr bwMode="auto">
          <a:xfrm>
            <a:off x="4857750" y="0"/>
            <a:ext cx="4286250" cy="52625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Nel 1917 in Portogallo era in atto una forte persecuzione religiosa.</a:t>
            </a:r>
          </a:p>
          <a:p>
            <a:r>
              <a:rPr lang="it-IT" sz="2800" smtClean="0">
                <a:solidFill>
                  <a:prstClr val="black"/>
                </a:solidFill>
                <a:latin typeface="Arial" charset="0"/>
                <a:cs typeface="+mn-cs"/>
              </a:rPr>
              <a:t>Il Sindaco del Comune di Vila Nova de Ourém volle farla finita con la storia delle Apparizioni e mandò a chiamare i Pastorelli per interrogarli.</a:t>
            </a:r>
          </a:p>
          <a:p>
            <a:r>
              <a:rPr lang="it-IT" sz="2800" smtClean="0">
                <a:solidFill>
                  <a:prstClr val="black"/>
                </a:solidFill>
                <a:latin typeface="Arial" charset="0"/>
                <a:cs typeface="+mn-cs"/>
              </a:rPr>
              <a:t>Siccome Francesco e Giacinta erano troppo piccoli, andò solo Lucia.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magine 1" descr="IMG_0003.jpg"/>
          <p:cNvPicPr>
            <a:picLocks noChangeAspect="1"/>
          </p:cNvPicPr>
          <p:nvPr/>
        </p:nvPicPr>
        <p:blipFill>
          <a:blip r:embed="rId2" cstate="print"/>
          <a:srcRect/>
          <a:stretch>
            <a:fillRect/>
          </a:stretch>
        </p:blipFill>
        <p:spPr bwMode="auto">
          <a:xfrm>
            <a:off x="4286250" y="0"/>
            <a:ext cx="4857750" cy="6821488"/>
          </a:xfrm>
          <a:prstGeom prst="rect">
            <a:avLst/>
          </a:prstGeom>
          <a:noFill/>
          <a:ln w="9525">
            <a:noFill/>
            <a:miter lim="800000"/>
            <a:headEnd/>
            <a:tailEnd/>
          </a:ln>
        </p:spPr>
      </p:pic>
      <p:sp>
        <p:nvSpPr>
          <p:cNvPr id="54275" name="CasellaDiTesto 2"/>
          <p:cNvSpPr txBox="1">
            <a:spLocks noChangeArrowheads="1"/>
          </p:cNvSpPr>
          <p:nvPr/>
        </p:nvSpPr>
        <p:spPr bwMode="auto">
          <a:xfrm>
            <a:off x="0" y="0"/>
            <a:ext cx="4286250" cy="3970338"/>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Ma l'amicizia tra i tre era talmente profonda che i cugini si preoccuparono molto per lei. Quando Lucia ritornò, alla sera tardi, li trovò in ginocchio, vicino al pozzo, che piangevano e pregavano per lei.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magine 1" descr="IMG_0004.jpg"/>
          <p:cNvPicPr>
            <a:picLocks noChangeAspect="1"/>
          </p:cNvPicPr>
          <p:nvPr/>
        </p:nvPicPr>
        <p:blipFill>
          <a:blip r:embed="rId2" cstate="print"/>
          <a:srcRect/>
          <a:stretch>
            <a:fillRect/>
          </a:stretch>
        </p:blipFill>
        <p:spPr bwMode="auto">
          <a:xfrm>
            <a:off x="0" y="0"/>
            <a:ext cx="4857750" cy="6862763"/>
          </a:xfrm>
          <a:prstGeom prst="rect">
            <a:avLst/>
          </a:prstGeom>
          <a:noFill/>
          <a:ln w="9525">
            <a:noFill/>
            <a:miter lim="800000"/>
            <a:headEnd/>
            <a:tailEnd/>
          </a:ln>
        </p:spPr>
      </p:pic>
      <p:sp>
        <p:nvSpPr>
          <p:cNvPr id="55299" name="CasellaDiTesto 2"/>
          <p:cNvSpPr txBox="1">
            <a:spLocks noChangeArrowheads="1"/>
          </p:cNvSpPr>
          <p:nvPr/>
        </p:nvSpPr>
        <p:spPr bwMode="auto">
          <a:xfrm>
            <a:off x="5072063" y="1000125"/>
            <a:ext cx="4071937" cy="52625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13 agosto, i Pastorelli non poterono andare alla Cova da Iria.</a:t>
            </a:r>
          </a:p>
          <a:p>
            <a:r>
              <a:rPr lang="it-IT" sz="2800" smtClean="0">
                <a:solidFill>
                  <a:prstClr val="black"/>
                </a:solidFill>
                <a:latin typeface="Arial" charset="0"/>
                <a:cs typeface="+mn-cs"/>
              </a:rPr>
              <a:t>Il Sindaco li aveva portati </a:t>
            </a:r>
            <a:r>
              <a:rPr lang="pt-BR" sz="2800" smtClean="0">
                <a:solidFill>
                  <a:prstClr val="black"/>
                </a:solidFill>
                <a:latin typeface="Arial" charset="0"/>
                <a:cs typeface="+mn-cs"/>
              </a:rPr>
              <a:t>a Vila Nova de Ourém.</a:t>
            </a:r>
          </a:p>
          <a:p>
            <a:r>
              <a:rPr lang="it-IT" sz="2800" smtClean="0">
                <a:solidFill>
                  <a:prstClr val="black"/>
                </a:solidFill>
                <a:latin typeface="Arial" charset="0"/>
                <a:cs typeface="+mn-cs"/>
              </a:rPr>
              <a:t>Prima in Comune, poi in casa sua, infine in prigione, fece loro promesse e poi minacce per strappare loro il segreto.</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magine 1" descr="IMG_0005.jpg"/>
          <p:cNvPicPr>
            <a:picLocks noChangeAspect="1"/>
          </p:cNvPicPr>
          <p:nvPr/>
        </p:nvPicPr>
        <p:blipFill>
          <a:blip r:embed="rId2" cstate="print"/>
          <a:srcRect/>
          <a:stretch>
            <a:fillRect/>
          </a:stretch>
        </p:blipFill>
        <p:spPr bwMode="auto">
          <a:xfrm>
            <a:off x="0" y="0"/>
            <a:ext cx="5000625" cy="6884988"/>
          </a:xfrm>
          <a:prstGeom prst="rect">
            <a:avLst/>
          </a:prstGeom>
          <a:noFill/>
          <a:ln w="9525">
            <a:noFill/>
            <a:miter lim="800000"/>
            <a:headEnd/>
            <a:tailEnd/>
          </a:ln>
        </p:spPr>
      </p:pic>
      <p:sp>
        <p:nvSpPr>
          <p:cNvPr id="56323" name="CasellaDiTesto 2"/>
          <p:cNvSpPr txBox="1">
            <a:spLocks noChangeArrowheads="1"/>
          </p:cNvSpPr>
          <p:nvPr/>
        </p:nvSpPr>
        <p:spPr bwMode="auto">
          <a:xfrm>
            <a:off x="5000625" y="0"/>
            <a:ext cx="4143375" cy="6986588"/>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In prigione, gli altri detenuti, per consolarli, dicevano loro di rivelare il segreto e che non importava se la Signora</a:t>
            </a:r>
          </a:p>
          <a:p>
            <a:r>
              <a:rPr lang="it-IT" sz="2800" smtClean="0">
                <a:solidFill>
                  <a:prstClr val="black"/>
                </a:solidFill>
                <a:latin typeface="Arial" charset="0"/>
                <a:cs typeface="+mn-cs"/>
              </a:rPr>
              <a:t>non voleva; ma i Pastorelli, con coraggio, non si lasciarono convincere. Decisero di recitare il Rosario. Giacinta prese una medaglia che portava al collo e chiese ad un carcerato di appenderla ad un chiodo sulla parete.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magine 1" descr="IMG_0005.jpg"/>
          <p:cNvPicPr>
            <a:picLocks noChangeAspect="1"/>
          </p:cNvPicPr>
          <p:nvPr/>
        </p:nvPicPr>
        <p:blipFill>
          <a:blip r:embed="rId2" cstate="print"/>
          <a:srcRect/>
          <a:stretch>
            <a:fillRect/>
          </a:stretch>
        </p:blipFill>
        <p:spPr bwMode="auto">
          <a:xfrm>
            <a:off x="4143375" y="-26988"/>
            <a:ext cx="5000625" cy="6884988"/>
          </a:xfrm>
          <a:prstGeom prst="rect">
            <a:avLst/>
          </a:prstGeom>
          <a:noFill/>
          <a:ln w="9525">
            <a:noFill/>
            <a:miter lim="800000"/>
            <a:headEnd/>
            <a:tailEnd/>
          </a:ln>
        </p:spPr>
      </p:pic>
      <p:sp>
        <p:nvSpPr>
          <p:cNvPr id="57347" name="CasellaDiTesto 2"/>
          <p:cNvSpPr txBox="1">
            <a:spLocks noChangeArrowheads="1"/>
          </p:cNvSpPr>
          <p:nvPr/>
        </p:nvSpPr>
        <p:spPr bwMode="auto">
          <a:xfrm>
            <a:off x="0" y="571500"/>
            <a:ext cx="4143375" cy="2954338"/>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Si inginocchiarono davanti alla medaglia,</a:t>
            </a:r>
          </a:p>
          <a:p>
            <a:r>
              <a:rPr lang="it-IT" sz="2800" smtClean="0">
                <a:solidFill>
                  <a:srgbClr val="000000"/>
                </a:solidFill>
                <a:latin typeface="Arial" charset="0"/>
                <a:cs typeface="+mn-cs"/>
              </a:rPr>
              <a:t>ed anche gli altri detenuti si inginocchiarono e pregarono con loro.</a:t>
            </a:r>
          </a:p>
          <a:p>
            <a:endParaRPr lang="it-IT" sz="1800" smtClean="0">
              <a:solidFill>
                <a:prstClr val="black"/>
              </a:solidFill>
              <a:latin typeface="Arial" charset="0"/>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magine 1" descr="IMG_0006.jpg"/>
          <p:cNvPicPr>
            <a:picLocks noChangeAspect="1"/>
          </p:cNvPicPr>
          <p:nvPr/>
        </p:nvPicPr>
        <p:blipFill>
          <a:blip r:embed="rId2" cstate="print"/>
          <a:srcRect/>
          <a:stretch>
            <a:fillRect/>
          </a:stretch>
        </p:blipFill>
        <p:spPr bwMode="auto">
          <a:xfrm>
            <a:off x="0" y="0"/>
            <a:ext cx="4786313" cy="6797675"/>
          </a:xfrm>
          <a:prstGeom prst="rect">
            <a:avLst/>
          </a:prstGeom>
          <a:noFill/>
          <a:ln w="9525">
            <a:noFill/>
            <a:miter lim="800000"/>
            <a:headEnd/>
            <a:tailEnd/>
          </a:ln>
        </p:spPr>
      </p:pic>
      <p:sp>
        <p:nvSpPr>
          <p:cNvPr id="58371" name="CasellaDiTesto 2"/>
          <p:cNvSpPr txBox="1">
            <a:spLocks noChangeArrowheads="1"/>
          </p:cNvSpPr>
          <p:nvPr/>
        </p:nvSpPr>
        <p:spPr bwMode="auto">
          <a:xfrm>
            <a:off x="4786313" y="0"/>
            <a:ext cx="4357687" cy="61245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E alla fine la grande minaccia.</a:t>
            </a:r>
          </a:p>
          <a:p>
            <a:r>
              <a:rPr lang="it-IT" sz="2800" smtClean="0">
                <a:solidFill>
                  <a:prstClr val="black"/>
                </a:solidFill>
                <a:latin typeface="Arial" charset="0"/>
                <a:cs typeface="+mn-cs"/>
              </a:rPr>
              <a:t>Minacciando che li avrebbe fatti morire in una caldaia di olio bollente, se non avessero rivelato il segreto, il Sindaco mandò una guardia a prenderli, uno alla volta, per spaventarli ancora di più.</a:t>
            </a:r>
          </a:p>
          <a:p>
            <a:r>
              <a:rPr lang="it-IT" sz="2800" smtClean="0">
                <a:solidFill>
                  <a:prstClr val="black"/>
                </a:solidFill>
                <a:latin typeface="Arial" charset="0"/>
                <a:cs typeface="+mn-cs"/>
              </a:rPr>
              <a:t>Prima Giacinta, poi Francesco e infine Lucia. </a:t>
            </a:r>
          </a:p>
          <a:p>
            <a:r>
              <a:rPr lang="it-IT" sz="2800" smtClean="0">
                <a:solidFill>
                  <a:prstClr val="black"/>
                </a:solidFill>
                <a:latin typeface="Arial" charset="0"/>
                <a:cs typeface="+mn-cs"/>
              </a:rPr>
              <a:t>I Pastorelli affrontarono tutto con coraggio.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magine 1" descr="IMG_0006.jpg"/>
          <p:cNvPicPr>
            <a:picLocks noChangeAspect="1"/>
          </p:cNvPicPr>
          <p:nvPr/>
        </p:nvPicPr>
        <p:blipFill>
          <a:blip r:embed="rId2" cstate="print"/>
          <a:srcRect/>
          <a:stretch>
            <a:fillRect/>
          </a:stretch>
        </p:blipFill>
        <p:spPr bwMode="auto">
          <a:xfrm>
            <a:off x="4357688" y="0"/>
            <a:ext cx="4786312" cy="6797675"/>
          </a:xfrm>
          <a:prstGeom prst="rect">
            <a:avLst/>
          </a:prstGeom>
          <a:noFill/>
          <a:ln w="9525">
            <a:noFill/>
            <a:miter lim="800000"/>
            <a:headEnd/>
            <a:tailEnd/>
          </a:ln>
        </p:spPr>
      </p:pic>
      <p:sp>
        <p:nvSpPr>
          <p:cNvPr id="59395" name="CasellaDiTesto 2"/>
          <p:cNvSpPr txBox="1">
            <a:spLocks noChangeArrowheads="1"/>
          </p:cNvSpPr>
          <p:nvPr/>
        </p:nvSpPr>
        <p:spPr bwMode="auto">
          <a:xfrm>
            <a:off x="0" y="0"/>
            <a:ext cx="4357688" cy="4246563"/>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Non rivelarono il segreto né negarono ciò che avevano visto. Offrirono tutto come sacrificio. Infine, vennero liberati il giorno 15, festa dell'Assunzione</a:t>
            </a:r>
          </a:p>
          <a:p>
            <a:r>
              <a:rPr lang="it-IT" sz="2800" smtClean="0">
                <a:solidFill>
                  <a:srgbClr val="000000"/>
                </a:solidFill>
                <a:latin typeface="Arial" charset="0"/>
                <a:cs typeface="+mn-cs"/>
              </a:rPr>
              <a:t>della Beata Vergine Maria.</a:t>
            </a:r>
          </a:p>
          <a:p>
            <a:endParaRPr lang="it-IT" sz="1800" smtClean="0">
              <a:solidFill>
                <a:prstClr val="black"/>
              </a:solidFill>
              <a:latin typeface="Arial" charset="0"/>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1" descr="IMG_0007.jpg"/>
          <p:cNvPicPr>
            <a:picLocks noChangeAspect="1"/>
          </p:cNvPicPr>
          <p:nvPr/>
        </p:nvPicPr>
        <p:blipFill>
          <a:blip r:embed="rId2" cstate="print"/>
          <a:srcRect/>
          <a:stretch>
            <a:fillRect/>
          </a:stretch>
        </p:blipFill>
        <p:spPr bwMode="auto">
          <a:xfrm>
            <a:off x="0" y="0"/>
            <a:ext cx="4857750" cy="6848475"/>
          </a:xfrm>
          <a:prstGeom prst="rect">
            <a:avLst/>
          </a:prstGeom>
          <a:noFill/>
          <a:ln w="9525">
            <a:noFill/>
            <a:miter lim="800000"/>
            <a:headEnd/>
            <a:tailEnd/>
          </a:ln>
        </p:spPr>
      </p:pic>
      <p:sp>
        <p:nvSpPr>
          <p:cNvPr id="60419" name="CasellaDiTesto 2"/>
          <p:cNvSpPr txBox="1">
            <a:spLocks noChangeArrowheads="1"/>
          </p:cNvSpPr>
          <p:nvPr/>
        </p:nvSpPr>
        <p:spPr bwMode="auto">
          <a:xfrm>
            <a:off x="4857750" y="0"/>
            <a:ext cx="4286250" cy="52625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19 agosto, la Madonna apparve loro ai Valinhos. Disse loro di continuare</a:t>
            </a:r>
          </a:p>
          <a:p>
            <a:r>
              <a:rPr lang="it-IT" sz="2800" smtClean="0">
                <a:solidFill>
                  <a:prstClr val="black"/>
                </a:solidFill>
                <a:latin typeface="Arial" charset="0"/>
                <a:cs typeface="+mn-cs"/>
              </a:rPr>
              <a:t>ad andare alla Cova da Iria il giorno 13, di recitare il Rosario e rinnovò la promessa del miracolo nell'ultimo mese. Disse anche ciò che si doveva fare con le offerte che la gente lasciava in Cova da Iria:</a:t>
            </a:r>
            <a:endParaRPr lang="it-IT" sz="2800" b="1" smtClean="0">
              <a:solidFill>
                <a:prstClr val="black"/>
              </a:solidFill>
              <a:latin typeface="Arial" charset="0"/>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magine 1" descr="Processione 55.jpg"/>
          <p:cNvPicPr>
            <a:picLocks noChangeAspect="1"/>
          </p:cNvPicPr>
          <p:nvPr/>
        </p:nvPicPr>
        <p:blipFill>
          <a:blip r:embed="rId2" cstate="print"/>
          <a:srcRect l="17188" r="14063"/>
          <a:stretch>
            <a:fillRect/>
          </a:stretch>
        </p:blipFill>
        <p:spPr bwMode="auto">
          <a:xfrm>
            <a:off x="0" y="0"/>
            <a:ext cx="6286500" cy="6858000"/>
          </a:xfrm>
          <a:prstGeom prst="rect">
            <a:avLst/>
          </a:prstGeom>
          <a:noFill/>
          <a:ln w="9525">
            <a:noFill/>
            <a:miter lim="800000"/>
            <a:headEnd/>
            <a:tailEnd/>
          </a:ln>
        </p:spPr>
      </p:pic>
      <p:sp>
        <p:nvSpPr>
          <p:cNvPr id="61443" name="CasellaDiTesto 2"/>
          <p:cNvSpPr txBox="1">
            <a:spLocks noChangeArrowheads="1"/>
          </p:cNvSpPr>
          <p:nvPr/>
        </p:nvSpPr>
        <p:spPr bwMode="auto">
          <a:xfrm>
            <a:off x="6286500" y="0"/>
            <a:ext cx="2857500" cy="4400550"/>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Si facciano due portantine: una la porterai tu con Giacinta e due bambine vestite di bianco; l'altra, la porterà Francesco</a:t>
            </a:r>
          </a:p>
          <a:p>
            <a:r>
              <a:rPr lang="it-IT" sz="2800" smtClean="0">
                <a:solidFill>
                  <a:srgbClr val="000000"/>
                </a:solidFill>
                <a:latin typeface="Arial" charset="0"/>
                <a:cs typeface="+mn-cs"/>
              </a:rPr>
              <a:t>con altri tre bambini.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Il Signore sia con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magine 1" descr="Via Crucis 01.jpg"/>
          <p:cNvPicPr>
            <a:picLocks noChangeAspect="1"/>
          </p:cNvPicPr>
          <p:nvPr/>
        </p:nvPicPr>
        <p:blipFill>
          <a:blip r:embed="rId2" cstate="print"/>
          <a:srcRect/>
          <a:stretch>
            <a:fillRect/>
          </a:stretch>
        </p:blipFill>
        <p:spPr bwMode="auto">
          <a:xfrm>
            <a:off x="0" y="0"/>
            <a:ext cx="5143500" cy="6858000"/>
          </a:xfrm>
          <a:prstGeom prst="rect">
            <a:avLst/>
          </a:prstGeom>
          <a:noFill/>
          <a:ln w="9525">
            <a:noFill/>
            <a:miter lim="800000"/>
            <a:headEnd/>
            <a:tailEnd/>
          </a:ln>
        </p:spPr>
      </p:pic>
      <p:sp>
        <p:nvSpPr>
          <p:cNvPr id="62467" name="CasellaDiTesto 2"/>
          <p:cNvSpPr txBox="1">
            <a:spLocks noChangeArrowheads="1"/>
          </p:cNvSpPr>
          <p:nvPr/>
        </p:nvSpPr>
        <p:spPr bwMode="auto">
          <a:xfrm>
            <a:off x="5143500" y="0"/>
            <a:ext cx="4000500" cy="1816100"/>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Il denaro delle portantine sarà per la festa della Madonna del Rosario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magine 1" descr="Capellina 03.jpg"/>
          <p:cNvPicPr>
            <a:picLocks noChangeAspect="1"/>
          </p:cNvPicPr>
          <p:nvPr/>
        </p:nvPicPr>
        <p:blipFill>
          <a:blip r:embed="rId2" cstate="print"/>
          <a:srcRect/>
          <a:stretch>
            <a:fillRect/>
          </a:stretch>
        </p:blipFill>
        <p:spPr bwMode="auto">
          <a:xfrm>
            <a:off x="0" y="0"/>
            <a:ext cx="5143500" cy="6858000"/>
          </a:xfrm>
          <a:prstGeom prst="rect">
            <a:avLst/>
          </a:prstGeom>
          <a:noFill/>
          <a:ln w="9525">
            <a:noFill/>
            <a:miter lim="800000"/>
            <a:headEnd/>
            <a:tailEnd/>
          </a:ln>
        </p:spPr>
      </p:pic>
      <p:sp>
        <p:nvSpPr>
          <p:cNvPr id="63491" name="CasellaDiTesto 2"/>
          <p:cNvSpPr txBox="1">
            <a:spLocks noChangeArrowheads="1"/>
          </p:cNvSpPr>
          <p:nvPr/>
        </p:nvSpPr>
        <p:spPr bwMode="auto">
          <a:xfrm>
            <a:off x="5143500" y="0"/>
            <a:ext cx="4000500" cy="1816100"/>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e quello che avanzerà</a:t>
            </a:r>
          </a:p>
          <a:p>
            <a:r>
              <a:rPr lang="it-IT" sz="2800" smtClean="0">
                <a:solidFill>
                  <a:srgbClr val="000000"/>
                </a:solidFill>
                <a:latin typeface="Arial" charset="0"/>
                <a:cs typeface="+mn-cs"/>
              </a:rPr>
              <a:t>servirà per la costruzione di una cappella. </a:t>
            </a:r>
            <a:endParaRPr lang="it-IT" sz="1800" smtClean="0">
              <a:solidFill>
                <a:srgbClr val="000000"/>
              </a:solidFill>
              <a:latin typeface="Arial" charset="0"/>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magine 1" descr="IMG_0003.jpg"/>
          <p:cNvPicPr>
            <a:picLocks noChangeAspect="1"/>
          </p:cNvPicPr>
          <p:nvPr/>
        </p:nvPicPr>
        <p:blipFill>
          <a:blip r:embed="rId2" cstate="print"/>
          <a:srcRect/>
          <a:stretch>
            <a:fillRect/>
          </a:stretch>
        </p:blipFill>
        <p:spPr bwMode="auto">
          <a:xfrm>
            <a:off x="4086225" y="0"/>
            <a:ext cx="5057775" cy="6858000"/>
          </a:xfrm>
          <a:prstGeom prst="rect">
            <a:avLst/>
          </a:prstGeom>
          <a:noFill/>
          <a:ln w="9525">
            <a:noFill/>
            <a:miter lim="800000"/>
            <a:headEnd/>
            <a:tailEnd/>
          </a:ln>
        </p:spPr>
      </p:pic>
      <p:sp>
        <p:nvSpPr>
          <p:cNvPr id="64515" name="CasellaDiTesto 2"/>
          <p:cNvSpPr txBox="1">
            <a:spLocks noChangeArrowheads="1"/>
          </p:cNvSpPr>
          <p:nvPr/>
        </p:nvSpPr>
        <p:spPr bwMode="auto">
          <a:xfrm>
            <a:off x="0" y="0"/>
            <a:ext cx="4071938" cy="3540125"/>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Poi aggiunse:</a:t>
            </a:r>
          </a:p>
          <a:p>
            <a:r>
              <a:rPr lang="it-IT" sz="2800" b="1" smtClean="0">
                <a:solidFill>
                  <a:srgbClr val="000000"/>
                </a:solidFill>
                <a:latin typeface="Arial" charset="0"/>
                <a:cs typeface="+mn-cs"/>
              </a:rPr>
              <a:t>Pregate, pregate molto e fate sacrifici, </a:t>
            </a:r>
          </a:p>
          <a:p>
            <a:r>
              <a:rPr lang="it-IT" sz="2800" b="1" smtClean="0">
                <a:solidFill>
                  <a:srgbClr val="000000"/>
                </a:solidFill>
                <a:latin typeface="Arial" charset="0"/>
                <a:cs typeface="+mn-cs"/>
              </a:rPr>
              <a:t>perché vanno molte anime all'Inferno perché non vi è </a:t>
            </a:r>
          </a:p>
          <a:p>
            <a:r>
              <a:rPr lang="it-IT" sz="2800" b="1" smtClean="0">
                <a:solidFill>
                  <a:srgbClr val="000000"/>
                </a:solidFill>
                <a:latin typeface="Arial" charset="0"/>
                <a:cs typeface="+mn-cs"/>
              </a:rPr>
              <a:t>chi si sacrifichi e preghi per loro.</a:t>
            </a:r>
            <a:endParaRPr lang="it-IT" sz="1800" smtClean="0">
              <a:solidFill>
                <a:srgbClr val="000000"/>
              </a:solidFill>
              <a:latin typeface="Arial" charset="0"/>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magine 1" descr="IMG_0008.jpg"/>
          <p:cNvPicPr>
            <a:picLocks noChangeAspect="1"/>
          </p:cNvPicPr>
          <p:nvPr/>
        </p:nvPicPr>
        <p:blipFill>
          <a:blip r:embed="rId2" cstate="print"/>
          <a:srcRect/>
          <a:stretch>
            <a:fillRect/>
          </a:stretch>
        </p:blipFill>
        <p:spPr bwMode="auto">
          <a:xfrm>
            <a:off x="0" y="0"/>
            <a:ext cx="4786313" cy="6891338"/>
          </a:xfrm>
          <a:prstGeom prst="rect">
            <a:avLst/>
          </a:prstGeom>
          <a:noFill/>
          <a:ln w="9525">
            <a:noFill/>
            <a:miter lim="800000"/>
            <a:headEnd/>
            <a:tailEnd/>
          </a:ln>
        </p:spPr>
      </p:pic>
      <p:sp>
        <p:nvSpPr>
          <p:cNvPr id="65539" name="CasellaDiTesto 3"/>
          <p:cNvSpPr txBox="1">
            <a:spLocks noChangeArrowheads="1"/>
          </p:cNvSpPr>
          <p:nvPr/>
        </p:nvSpPr>
        <p:spPr bwMode="auto">
          <a:xfrm>
            <a:off x="4714875" y="0"/>
            <a:ext cx="4429125" cy="4400550"/>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II 13 settembre, una grande moltitudine circondava ormai i Pastorelli.</a:t>
            </a:r>
          </a:p>
          <a:p>
            <a:r>
              <a:rPr lang="it-IT" sz="2800" smtClean="0">
                <a:solidFill>
                  <a:prstClr val="black"/>
                </a:solidFill>
                <a:latin typeface="Arial" charset="0"/>
                <a:cs typeface="+mn-cs"/>
              </a:rPr>
              <a:t>Questa volta la Madonna disse:</a:t>
            </a:r>
          </a:p>
          <a:p>
            <a:r>
              <a:rPr lang="it-IT" sz="2800" b="1" smtClean="0">
                <a:solidFill>
                  <a:prstClr val="black"/>
                </a:solidFill>
                <a:latin typeface="Arial" charset="0"/>
                <a:cs typeface="+mn-cs"/>
              </a:rPr>
              <a:t>Che continuino a recitare il rosario per ottenere la fine della guerra.</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magine 1" descr="IMG_0008.jpg"/>
          <p:cNvPicPr>
            <a:picLocks noChangeAspect="1"/>
          </p:cNvPicPr>
          <p:nvPr/>
        </p:nvPicPr>
        <p:blipFill>
          <a:blip r:embed="rId2" cstate="print"/>
          <a:srcRect/>
          <a:stretch>
            <a:fillRect/>
          </a:stretch>
        </p:blipFill>
        <p:spPr bwMode="auto">
          <a:xfrm>
            <a:off x="4357688" y="-33338"/>
            <a:ext cx="4786312" cy="6891338"/>
          </a:xfrm>
          <a:prstGeom prst="rect">
            <a:avLst/>
          </a:prstGeom>
          <a:noFill/>
          <a:ln w="9525">
            <a:noFill/>
            <a:miter lim="800000"/>
            <a:headEnd/>
            <a:tailEnd/>
          </a:ln>
        </p:spPr>
      </p:pic>
      <p:sp>
        <p:nvSpPr>
          <p:cNvPr id="66563" name="CasellaDiTesto 2"/>
          <p:cNvSpPr txBox="1">
            <a:spLocks noChangeArrowheads="1"/>
          </p:cNvSpPr>
          <p:nvPr/>
        </p:nvSpPr>
        <p:spPr bwMode="auto">
          <a:xfrm>
            <a:off x="0" y="0"/>
            <a:ext cx="4357688" cy="5262563"/>
          </a:xfrm>
          <a:prstGeom prst="rect">
            <a:avLst/>
          </a:prstGeom>
          <a:noFill/>
          <a:ln w="9525">
            <a:noFill/>
            <a:miter lim="800000"/>
            <a:headEnd/>
            <a:tailEnd/>
          </a:ln>
        </p:spPr>
        <p:txBody>
          <a:bodyPr>
            <a:spAutoFit/>
          </a:bodyPr>
          <a:lstStyle/>
          <a:p>
            <a:r>
              <a:rPr lang="it-IT" sz="2800" b="1" smtClean="0">
                <a:solidFill>
                  <a:srgbClr val="000000"/>
                </a:solidFill>
                <a:latin typeface="Arial" charset="0"/>
                <a:cs typeface="+mn-cs"/>
              </a:rPr>
              <a:t>In ottobre verrà anche Nostro Signore, la Madonna Addolorata e del Carmine, S. Giuseppe ed il Bambino Gesù per benedire il Mondo.</a:t>
            </a:r>
          </a:p>
          <a:p>
            <a:r>
              <a:rPr lang="it-IT" sz="2800" b="1" smtClean="0">
                <a:solidFill>
                  <a:srgbClr val="000000"/>
                </a:solidFill>
                <a:latin typeface="Arial" charset="0"/>
                <a:cs typeface="+mn-cs"/>
              </a:rPr>
              <a:t>Dio è contento dei vostri sacrifici, ma non vuole che dormiate con la corda; portatela solo di giorno.</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magine 1" descr="Fatima 2006 317.jpg"/>
          <p:cNvPicPr>
            <a:picLocks noChangeAspect="1"/>
          </p:cNvPicPr>
          <p:nvPr/>
        </p:nvPicPr>
        <p:blipFill>
          <a:blip r:embed="rId2" cstate="print"/>
          <a:srcRect/>
          <a:stretch>
            <a:fillRect/>
          </a:stretch>
        </p:blipFill>
        <p:spPr bwMode="auto">
          <a:xfrm>
            <a:off x="0" y="0"/>
            <a:ext cx="5143500" cy="6858000"/>
          </a:xfrm>
          <a:prstGeom prst="rect">
            <a:avLst/>
          </a:prstGeom>
          <a:noFill/>
          <a:ln w="9525">
            <a:noFill/>
            <a:miter lim="800000"/>
            <a:headEnd/>
            <a:tailEnd/>
          </a:ln>
        </p:spPr>
      </p:pic>
      <p:sp>
        <p:nvSpPr>
          <p:cNvPr id="67587" name="CasellaDiTesto 2"/>
          <p:cNvSpPr txBox="1">
            <a:spLocks noChangeArrowheads="1"/>
          </p:cNvSpPr>
          <p:nvPr/>
        </p:nvSpPr>
        <p:spPr bwMode="auto">
          <a:xfrm>
            <a:off x="5143500" y="0"/>
            <a:ext cx="4000500" cy="3540125"/>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Lucia presentò molte richieste </a:t>
            </a:r>
          </a:p>
          <a:p>
            <a:r>
              <a:rPr lang="it-IT" sz="2800" smtClean="0">
                <a:solidFill>
                  <a:srgbClr val="000000"/>
                </a:solidFill>
                <a:latin typeface="Arial" charset="0"/>
                <a:cs typeface="+mn-cs"/>
              </a:rPr>
              <a:t>e la Madonna rispose:</a:t>
            </a:r>
          </a:p>
          <a:p>
            <a:r>
              <a:rPr lang="it-IT" sz="2800" b="1" smtClean="0">
                <a:solidFill>
                  <a:srgbClr val="000000"/>
                </a:solidFill>
                <a:latin typeface="Arial" charset="0"/>
                <a:cs typeface="+mn-cs"/>
              </a:rPr>
              <a:t>Sì, alcuni li guarirò; altri no. </a:t>
            </a:r>
          </a:p>
          <a:p>
            <a:r>
              <a:rPr lang="it-IT" sz="2800" b="1" smtClean="0">
                <a:solidFill>
                  <a:srgbClr val="000000"/>
                </a:solidFill>
                <a:latin typeface="Arial" charset="0"/>
                <a:cs typeface="+mn-cs"/>
              </a:rPr>
              <a:t>In ottobre farò il miracolo </a:t>
            </a:r>
          </a:p>
          <a:p>
            <a:r>
              <a:rPr lang="it-IT" sz="2800" b="1" smtClean="0">
                <a:solidFill>
                  <a:srgbClr val="000000"/>
                </a:solidFill>
                <a:latin typeface="Arial" charset="0"/>
                <a:cs typeface="+mn-cs"/>
              </a:rPr>
              <a:t>perché tutti credano.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magine 1" descr="IMG_0009.jpg"/>
          <p:cNvPicPr>
            <a:picLocks noChangeAspect="1"/>
          </p:cNvPicPr>
          <p:nvPr/>
        </p:nvPicPr>
        <p:blipFill>
          <a:blip r:embed="rId2" cstate="print"/>
          <a:srcRect/>
          <a:stretch>
            <a:fillRect/>
          </a:stretch>
        </p:blipFill>
        <p:spPr bwMode="auto">
          <a:xfrm>
            <a:off x="0" y="0"/>
            <a:ext cx="4786313" cy="6886575"/>
          </a:xfrm>
          <a:prstGeom prst="rect">
            <a:avLst/>
          </a:prstGeom>
          <a:noFill/>
          <a:ln w="9525">
            <a:noFill/>
            <a:miter lim="800000"/>
            <a:headEnd/>
            <a:tailEnd/>
          </a:ln>
        </p:spPr>
      </p:pic>
      <p:sp>
        <p:nvSpPr>
          <p:cNvPr id="68611" name="CasellaDiTesto 2"/>
          <p:cNvSpPr txBox="1">
            <a:spLocks noChangeArrowheads="1"/>
          </p:cNvSpPr>
          <p:nvPr/>
        </p:nvSpPr>
        <p:spPr bwMode="auto">
          <a:xfrm>
            <a:off x="4786313" y="0"/>
            <a:ext cx="4357687" cy="5694363"/>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Il 13 ottobre scendeva una pioggia torrenziale.</a:t>
            </a:r>
          </a:p>
          <a:p>
            <a:r>
              <a:rPr lang="it-IT" sz="2800" smtClean="0">
                <a:solidFill>
                  <a:prstClr val="black"/>
                </a:solidFill>
                <a:latin typeface="Arial" charset="0"/>
                <a:cs typeface="+mn-cs"/>
              </a:rPr>
              <a:t>Quando apparve, la Madonna chiese:</a:t>
            </a:r>
          </a:p>
          <a:p>
            <a:r>
              <a:rPr lang="it-IT" sz="2800" b="1" smtClean="0">
                <a:solidFill>
                  <a:prstClr val="black"/>
                </a:solidFill>
                <a:latin typeface="Arial" charset="0"/>
                <a:cs typeface="+mn-cs"/>
              </a:rPr>
              <a:t>Voglio dirti che facciano qui una cappella in mio onore, che sono la Madonna del Rosario, che continuino a recitare il Rosario tutti i giorni. La guerra finirà ed i militari ritorneranno a casa.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1" descr="madonna di fatima 2.jpg"/>
          <p:cNvPicPr>
            <a:picLocks noChangeAspect="1"/>
          </p:cNvPicPr>
          <p:nvPr/>
        </p:nvPicPr>
        <p:blipFill>
          <a:blip r:embed="rId2" cstate="print"/>
          <a:srcRect/>
          <a:stretch>
            <a:fillRect/>
          </a:stretch>
        </p:blipFill>
        <p:spPr bwMode="auto">
          <a:xfrm>
            <a:off x="5876925" y="0"/>
            <a:ext cx="3267075" cy="6858000"/>
          </a:xfrm>
          <a:prstGeom prst="rect">
            <a:avLst/>
          </a:prstGeom>
          <a:noFill/>
          <a:ln w="9525">
            <a:noFill/>
            <a:miter lim="800000"/>
            <a:headEnd/>
            <a:tailEnd/>
          </a:ln>
        </p:spPr>
      </p:pic>
      <p:sp>
        <p:nvSpPr>
          <p:cNvPr id="69635" name="CasellaDiTesto 2"/>
          <p:cNvSpPr txBox="1">
            <a:spLocks noChangeArrowheads="1"/>
          </p:cNvSpPr>
          <p:nvPr/>
        </p:nvSpPr>
        <p:spPr bwMode="auto">
          <a:xfrm>
            <a:off x="0" y="0"/>
            <a:ext cx="5857875" cy="3970338"/>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Alle nuove richieste di guarigione presentate da Lucia, la Madonna rispose: - </a:t>
            </a:r>
            <a:r>
              <a:rPr lang="it-IT" sz="2800" b="1" smtClean="0">
                <a:solidFill>
                  <a:srgbClr val="000000"/>
                </a:solidFill>
                <a:latin typeface="Arial" charset="0"/>
                <a:cs typeface="+mn-cs"/>
              </a:rPr>
              <a:t>Alcuni, si; altri, no. Prima che si emendino, che chiedano perdono dei loro peccati.</a:t>
            </a:r>
          </a:p>
          <a:p>
            <a:r>
              <a:rPr lang="it-IT" sz="2800" b="1" smtClean="0">
                <a:solidFill>
                  <a:srgbClr val="000000"/>
                </a:solidFill>
                <a:latin typeface="Arial" charset="0"/>
                <a:cs typeface="+mn-cs"/>
              </a:rPr>
              <a:t>Non offendano più Dio </a:t>
            </a:r>
          </a:p>
          <a:p>
            <a:r>
              <a:rPr lang="it-IT" sz="2800" b="1" smtClean="0">
                <a:solidFill>
                  <a:srgbClr val="000000"/>
                </a:solidFill>
                <a:latin typeface="Arial" charset="0"/>
                <a:cs typeface="+mn-cs"/>
              </a:rPr>
              <a:t>Nostro Signore, </a:t>
            </a:r>
          </a:p>
          <a:p>
            <a:r>
              <a:rPr lang="it-IT" sz="2800" b="1" smtClean="0">
                <a:solidFill>
                  <a:srgbClr val="000000"/>
                </a:solidFill>
                <a:latin typeface="Arial" charset="0"/>
                <a:cs typeface="+mn-cs"/>
              </a:rPr>
              <a:t>che è già troppo offeso.</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1" descr="IMG_0010.jpg"/>
          <p:cNvPicPr>
            <a:picLocks noChangeAspect="1"/>
          </p:cNvPicPr>
          <p:nvPr/>
        </p:nvPicPr>
        <p:blipFill>
          <a:blip r:embed="rId2" cstate="print"/>
          <a:srcRect/>
          <a:stretch>
            <a:fillRect/>
          </a:stretch>
        </p:blipFill>
        <p:spPr bwMode="auto">
          <a:xfrm>
            <a:off x="0" y="0"/>
            <a:ext cx="4854575" cy="6858000"/>
          </a:xfrm>
          <a:prstGeom prst="rect">
            <a:avLst/>
          </a:prstGeom>
          <a:noFill/>
          <a:ln w="9525">
            <a:noFill/>
            <a:miter lim="800000"/>
            <a:headEnd/>
            <a:tailEnd/>
          </a:ln>
        </p:spPr>
      </p:pic>
      <p:sp>
        <p:nvSpPr>
          <p:cNvPr id="70659" name="CasellaDiTesto 2"/>
          <p:cNvSpPr txBox="1">
            <a:spLocks noChangeArrowheads="1"/>
          </p:cNvSpPr>
          <p:nvPr/>
        </p:nvSpPr>
        <p:spPr bwMode="auto">
          <a:xfrm>
            <a:off x="4786313" y="0"/>
            <a:ext cx="4357687" cy="6124575"/>
          </a:xfrm>
          <a:prstGeom prst="rect">
            <a:avLst/>
          </a:prstGeom>
          <a:noFill/>
          <a:ln w="9525">
            <a:noFill/>
            <a:miter lim="800000"/>
            <a:headEnd/>
            <a:tailEnd/>
          </a:ln>
        </p:spPr>
        <p:txBody>
          <a:bodyPr>
            <a:spAutoFit/>
          </a:bodyPr>
          <a:lstStyle/>
          <a:p>
            <a:r>
              <a:rPr lang="it-IT" sz="2800" smtClean="0">
                <a:solidFill>
                  <a:prstClr val="black"/>
                </a:solidFill>
                <a:latin typeface="Arial" charset="0"/>
                <a:cs typeface="+mn-cs"/>
              </a:rPr>
              <a:t>Accadde allora il miracolo promesso: la Madonna, aprendo le mani,</a:t>
            </a:r>
          </a:p>
          <a:p>
            <a:r>
              <a:rPr lang="it-IT" sz="2800" smtClean="0">
                <a:solidFill>
                  <a:prstClr val="black"/>
                </a:solidFill>
                <a:latin typeface="Arial" charset="0"/>
                <a:cs typeface="+mn-cs"/>
              </a:rPr>
              <a:t>le fece riflettere nel sole.</a:t>
            </a:r>
          </a:p>
          <a:p>
            <a:r>
              <a:rPr lang="it-IT" sz="2800" smtClean="0">
                <a:solidFill>
                  <a:prstClr val="black"/>
                </a:solidFill>
                <a:latin typeface="Arial" charset="0"/>
                <a:cs typeface="+mn-cs"/>
              </a:rPr>
              <a:t>La pioggia cessò improvvisamente, la folla guardò verso il Cielo</a:t>
            </a:r>
          </a:p>
          <a:p>
            <a:r>
              <a:rPr lang="it-IT" sz="2800" smtClean="0">
                <a:solidFill>
                  <a:prstClr val="black"/>
                </a:solidFill>
                <a:latin typeface="Arial" charset="0"/>
                <a:cs typeface="+mn-cs"/>
              </a:rPr>
              <a:t>e, atterrita, vide il sole tremare, girare su se stesso, in un roteare violento, tanto che pareva precipitare sulla terra, proiettando in ogni parte raggi di luce multicolori.</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1" descr="IMG_0010.jpg"/>
          <p:cNvPicPr>
            <a:picLocks noChangeAspect="1"/>
          </p:cNvPicPr>
          <p:nvPr/>
        </p:nvPicPr>
        <p:blipFill>
          <a:blip r:embed="rId2" cstate="print"/>
          <a:srcRect/>
          <a:stretch>
            <a:fillRect/>
          </a:stretch>
        </p:blipFill>
        <p:spPr bwMode="auto">
          <a:xfrm>
            <a:off x="4289425" y="0"/>
            <a:ext cx="4854575" cy="6858000"/>
          </a:xfrm>
          <a:prstGeom prst="rect">
            <a:avLst/>
          </a:prstGeom>
          <a:noFill/>
          <a:ln w="9525">
            <a:noFill/>
            <a:miter lim="800000"/>
            <a:headEnd/>
            <a:tailEnd/>
          </a:ln>
        </p:spPr>
      </p:pic>
      <p:sp>
        <p:nvSpPr>
          <p:cNvPr id="71683" name="CasellaDiTesto 2"/>
          <p:cNvSpPr txBox="1">
            <a:spLocks noChangeArrowheads="1"/>
          </p:cNvSpPr>
          <p:nvPr/>
        </p:nvSpPr>
        <p:spPr bwMode="auto">
          <a:xfrm>
            <a:off x="0" y="0"/>
            <a:ext cx="4286250" cy="5540375"/>
          </a:xfrm>
          <a:prstGeom prst="rect">
            <a:avLst/>
          </a:prstGeom>
          <a:noFill/>
          <a:ln w="9525">
            <a:noFill/>
            <a:miter lim="800000"/>
            <a:headEnd/>
            <a:tailEnd/>
          </a:ln>
        </p:spPr>
        <p:txBody>
          <a:bodyPr>
            <a:spAutoFit/>
          </a:bodyPr>
          <a:lstStyle/>
          <a:p>
            <a:r>
              <a:rPr lang="it-IT" sz="2800" smtClean="0">
                <a:solidFill>
                  <a:srgbClr val="000000"/>
                </a:solidFill>
                <a:latin typeface="Arial" charset="0"/>
                <a:cs typeface="+mn-cs"/>
              </a:rPr>
              <a:t>- Miracolo! - gridava il popolo, e molti chiedevano perdono dei loro peccati. Fu così che Dio pose il Suo sigillo divino sulle Apparizioni di Fatima.</a:t>
            </a:r>
          </a:p>
          <a:p>
            <a:r>
              <a:rPr lang="it-IT" sz="2800" smtClean="0">
                <a:solidFill>
                  <a:srgbClr val="000000"/>
                </a:solidFill>
                <a:latin typeface="Arial" charset="0"/>
                <a:cs typeface="+mn-cs"/>
              </a:rPr>
              <a:t>Mentre questo avveniva, i Pastorelli videro la Sacra Famiglia, la Madonna Addolorata e la Madonna del Carmine.</a:t>
            </a:r>
          </a:p>
          <a:p>
            <a:endParaRPr lang="it-IT" sz="1800" smtClean="0">
              <a:solidFill>
                <a:prstClr val="black"/>
              </a:solidFill>
              <a:latin typeface="Arial" charset="0"/>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0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2606</TotalTime>
  <Words>5759</Words>
  <Application>Microsoft Office PowerPoint</Application>
  <PresentationFormat>Presentazione su schermo (4:3)</PresentationFormat>
  <Paragraphs>580</Paragraphs>
  <Slides>194</Slides>
  <Notes>1</Notes>
  <HiddenSlides>0</HiddenSlides>
  <MMClips>0</MMClips>
  <ScaleCrop>false</ScaleCrop>
  <HeadingPairs>
    <vt:vector size="4" baseType="variant">
      <vt:variant>
        <vt:lpstr>Tema</vt:lpstr>
      </vt:variant>
      <vt:variant>
        <vt:i4>24</vt:i4>
      </vt:variant>
      <vt:variant>
        <vt:lpstr>Titoli diapositive</vt:lpstr>
      </vt:variant>
      <vt:variant>
        <vt:i4>194</vt:i4>
      </vt:variant>
    </vt:vector>
  </HeadingPairs>
  <TitlesOfParts>
    <vt:vector size="218" baseType="lpstr">
      <vt:lpstr>En blanco</vt:lpstr>
      <vt:lpstr>2_Struttura predefinita</vt:lpstr>
      <vt:lpstr>2_Tema di Office</vt:lpstr>
      <vt:lpstr>3_En blanco</vt:lpstr>
      <vt:lpstr>3_Tema di Office</vt:lpstr>
      <vt:lpstr>4_Tema di Office</vt:lpstr>
      <vt:lpstr>8_Tema di Office</vt:lpstr>
      <vt:lpstr>9_Tema di Office</vt:lpstr>
      <vt:lpstr>4_En blanco</vt:lpstr>
      <vt:lpstr>2_En blanco</vt:lpstr>
      <vt:lpstr>10_Tema di Office</vt:lpstr>
      <vt:lpstr>11_Tema di Office</vt:lpstr>
      <vt:lpstr>12_Tema di Office</vt:lpstr>
      <vt:lpstr>6_En blanco</vt:lpstr>
      <vt:lpstr>13_Tema di Office</vt:lpstr>
      <vt:lpstr>7_En blanco</vt:lpstr>
      <vt:lpstr>1_En blanco</vt:lpstr>
      <vt:lpstr>5_En blanco</vt:lpstr>
      <vt:lpstr>8_En blanco</vt:lpstr>
      <vt:lpstr>9_En blanco</vt:lpstr>
      <vt:lpstr>6_Tema di Office</vt:lpstr>
      <vt:lpstr>10_En blanco</vt:lpstr>
      <vt:lpstr>11_En blanco</vt: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Testimoni  dell’Amore</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lpstr>Diapositiva 172</vt:lpstr>
      <vt:lpstr>Diapositiva 173</vt:lpstr>
      <vt:lpstr>Diapositiva 174</vt:lpstr>
      <vt:lpstr>Diapositiva 175</vt:lpstr>
      <vt:lpstr>Diapositiva 176</vt:lpstr>
      <vt:lpstr>Diapositiva 177</vt:lpstr>
      <vt:lpstr>Diapositiva 178</vt:lpstr>
      <vt:lpstr>Diapositiva 179</vt:lpstr>
      <vt:lpstr>Diapositiva 180</vt:lpstr>
      <vt:lpstr>Diapositiva 181</vt:lpstr>
      <vt:lpstr>Diapositiva 182</vt:lpstr>
      <vt:lpstr>Diapositiva 183</vt:lpstr>
      <vt:lpstr>Diapositiva 184</vt:lpstr>
      <vt:lpstr>Diapositiva 185</vt:lpstr>
      <vt:lpstr>Diapositiva 186</vt:lpstr>
      <vt:lpstr>Diapositiva 187</vt:lpstr>
      <vt:lpstr>Diapositiva 188</vt:lpstr>
      <vt:lpstr>Diapositiva 189</vt:lpstr>
      <vt:lpstr>Diapositiva 190</vt:lpstr>
      <vt:lpstr>Diapositiva 191</vt:lpstr>
      <vt:lpstr>Diapositiva 192</vt:lpstr>
      <vt:lpstr>Diapositiva 193</vt:lpstr>
      <vt:lpstr>Diapositiva 194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Cattedrale Pescia</dc:creator>
  <cp:lastModifiedBy>Oreste</cp:lastModifiedBy>
  <cp:revision>170</cp:revision>
  <dcterms:created xsi:type="dcterms:W3CDTF">2004-04-04T15:15:34Z</dcterms:created>
  <dcterms:modified xsi:type="dcterms:W3CDTF">2020-02-12T05:44:55Z</dcterms:modified>
</cp:coreProperties>
</file>